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56" r:id="rId2"/>
    <p:sldId id="257" r:id="rId3"/>
    <p:sldId id="278" r:id="rId4"/>
    <p:sldId id="279" r:id="rId5"/>
    <p:sldId id="288" r:id="rId6"/>
    <p:sldId id="264" r:id="rId7"/>
    <p:sldId id="289" r:id="rId8"/>
    <p:sldId id="283" r:id="rId9"/>
    <p:sldId id="284" r:id="rId10"/>
    <p:sldId id="285" r:id="rId11"/>
    <p:sldId id="290" r:id="rId12"/>
    <p:sldId id="286" r:id="rId13"/>
    <p:sldId id="276" r:id="rId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360"/>
    <a:srgbClr val="9D8342"/>
    <a:srgbClr val="3A745F"/>
    <a:srgbClr val="3C225F"/>
    <a:srgbClr val="000000"/>
    <a:srgbClr val="083EA7"/>
    <a:srgbClr val="222222"/>
    <a:srgbClr val="333333"/>
    <a:srgbClr val="002835"/>
    <a:srgbClr val="E200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96433" autoAdjust="0"/>
  </p:normalViewPr>
  <p:slideViewPr>
    <p:cSldViewPr snapToGrid="0" showGuides="1">
      <p:cViewPr varScale="1">
        <p:scale>
          <a:sx n="109" d="100"/>
          <a:sy n="109" d="100"/>
        </p:scale>
        <p:origin x="355"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59" d="100"/>
          <a:sy n="159" d="100"/>
        </p:scale>
        <p:origin x="562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B916C-04E6-404D-97CD-14621E515930}" type="slidenum">
              <a:rPr lang="en-GB" smtClean="0"/>
              <a:t>‹#›</a:t>
            </a:fld>
            <a:endParaRPr lang="en-GB" dirty="0"/>
          </a:p>
        </p:txBody>
      </p:sp>
    </p:spTree>
    <p:extLst>
      <p:ext uri="{BB962C8B-B14F-4D97-AF65-F5344CB8AC3E}">
        <p14:creationId xmlns:p14="http://schemas.microsoft.com/office/powerpoint/2010/main" val="79841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Arial" panose="020B0604020202020204" pitchFamily="34" charset="0"/>
        <a:ea typeface="+mn-ea"/>
        <a:cs typeface="+mn-cs"/>
      </a:defRPr>
    </a:lvl1pPr>
    <a:lvl2pPr marL="342900" algn="l" defTabSz="685800" rtl="0" eaLnBrk="1" latinLnBrk="0" hangingPunct="1">
      <a:defRPr sz="900" kern="1200">
        <a:solidFill>
          <a:schemeClr val="tx1"/>
        </a:solidFill>
        <a:latin typeface="Arial" panose="020B0604020202020204" pitchFamily="34" charset="0"/>
        <a:ea typeface="+mn-ea"/>
        <a:cs typeface="+mn-cs"/>
      </a:defRPr>
    </a:lvl2pPr>
    <a:lvl3pPr marL="685800" algn="l" defTabSz="685800" rtl="0" eaLnBrk="1" latinLnBrk="0" hangingPunct="1">
      <a:defRPr sz="900" kern="1200">
        <a:solidFill>
          <a:schemeClr val="tx1"/>
        </a:solidFill>
        <a:latin typeface="Arial" panose="020B0604020202020204" pitchFamily="34" charset="0"/>
        <a:ea typeface="+mn-ea"/>
        <a:cs typeface="+mn-cs"/>
      </a:defRPr>
    </a:lvl3pPr>
    <a:lvl4pPr marL="1028700" algn="l" defTabSz="685800" rtl="0" eaLnBrk="1" latinLnBrk="0" hangingPunct="1">
      <a:defRPr sz="900" kern="1200">
        <a:solidFill>
          <a:schemeClr val="tx1"/>
        </a:solidFill>
        <a:latin typeface="Arial" panose="020B0604020202020204" pitchFamily="34" charset="0"/>
        <a:ea typeface="+mn-ea"/>
        <a:cs typeface="+mn-cs"/>
      </a:defRPr>
    </a:lvl4pPr>
    <a:lvl5pPr marL="1371600" algn="l" defTabSz="685800" rtl="0" eaLnBrk="1" latinLnBrk="0" hangingPunct="1">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364169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Entities are things in sentence that we want to extract. Often they</a:t>
            </a:r>
            <a:r>
              <a:rPr lang="en-GB" baseline="0" dirty="0"/>
              <a:t> are subject of some action we want to do.</a:t>
            </a:r>
          </a:p>
          <a:p>
            <a:endParaRPr lang="en-GB" baseline="0" dirty="0"/>
          </a:p>
          <a:p>
            <a:r>
              <a:rPr lang="en-GB" baseline="0" dirty="0"/>
              <a:t>In this example we have entity type appliance and the value is lights</a:t>
            </a:r>
          </a:p>
          <a:p>
            <a:endParaRPr lang="en-GB" baseline="0" dirty="0"/>
          </a:p>
          <a:p>
            <a:r>
              <a:rPr lang="en-GB" baseline="0" dirty="0"/>
              <a:t>In the code we don’t have to worry which synonym of lights the user used. The system works this out for us and we only have to deal with entity type.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35679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94765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everybody</a:t>
            </a:r>
            <a:r>
              <a:rPr lang="en-GB" baseline="0" dirty="0"/>
              <a:t> to this presentation about using Conversational AI in games </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49859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Zee Nastalski, I came from</a:t>
            </a:r>
            <a:r>
              <a:rPr lang="en-AU" baseline="0" dirty="0"/>
              <a:t> University of Newcastle where I work as an Innovation Specialist which in my case means I am a software engineer.</a:t>
            </a:r>
            <a:endParaRPr lang="en-AU"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91520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our ambitious goal for today is</a:t>
            </a:r>
            <a:r>
              <a:rPr lang="en-GB" baseline="0" dirty="0"/>
              <a:t> to learn AI </a:t>
            </a:r>
            <a:r>
              <a:rPr lang="en-GB" baseline="0" dirty="0" err="1"/>
              <a:t>chatbot</a:t>
            </a:r>
            <a:r>
              <a:rPr lang="en-GB" baseline="0" dirty="0"/>
              <a:t> technology… in 30 minutes … with Unity.</a:t>
            </a:r>
          </a:p>
          <a:p>
            <a:br>
              <a:rPr lang="en-GB" baseline="0" dirty="0"/>
            </a:br>
            <a:r>
              <a:rPr lang="en-GB" baseline="0" dirty="0"/>
              <a:t>In fact, what you will see here goes beyond unity. </a:t>
            </a:r>
            <a:br>
              <a:rPr lang="en-GB" baseline="0" dirty="0"/>
            </a:br>
            <a:r>
              <a:rPr lang="en-GB" baseline="0" dirty="0"/>
              <a:t>All of the concepts apply to </a:t>
            </a:r>
            <a:r>
              <a:rPr lang="en-GB" baseline="0" dirty="0" err="1"/>
              <a:t>chatbots</a:t>
            </a:r>
            <a:r>
              <a:rPr lang="en-GB" baseline="0" dirty="0"/>
              <a:t> for web which You probably have encountered somewhere.</a:t>
            </a:r>
          </a:p>
          <a:p>
            <a:endParaRPr lang="en-GB" baseline="0" dirty="0"/>
          </a:p>
          <a:p>
            <a:r>
              <a:rPr lang="en-GB" baseline="0" dirty="0"/>
              <a:t>The </a:t>
            </a:r>
            <a:r>
              <a:rPr lang="en-GB" baseline="0" dirty="0" err="1"/>
              <a:t>chatbots</a:t>
            </a:r>
            <a:r>
              <a:rPr lang="en-GB" baseline="0" dirty="0"/>
              <a:t> tend to show up in many places and act as virtual assistants or customer support agents. (Jess from </a:t>
            </a:r>
            <a:r>
              <a:rPr lang="en-GB" baseline="0" dirty="0" err="1"/>
              <a:t>Jetstar</a:t>
            </a:r>
            <a:r>
              <a:rPr lang="en-GB" baseline="0" dirty="0"/>
              <a:t>).</a:t>
            </a:r>
          </a:p>
          <a:p>
            <a:endParaRPr lang="en-GB" baseline="0" dirty="0"/>
          </a:p>
          <a:p>
            <a:r>
              <a:rPr lang="en-GB" baseline="0" dirty="0"/>
              <a:t>They live in your phones of course. We are not able to have meaningful conversation with them but they are capable of making notes or appointments for us. They can also order some pizza us.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65857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what</a:t>
            </a:r>
            <a:r>
              <a:rPr lang="en-GB" baseline="0" dirty="0"/>
              <a:t> is owned by who</a:t>
            </a:r>
          </a:p>
          <a:p>
            <a:endParaRPr lang="en-GB" baseline="0" dirty="0"/>
          </a:p>
          <a:p>
            <a:r>
              <a:rPr lang="en-GB" baseline="0" dirty="0"/>
              <a:t>	- IBM Watson</a:t>
            </a:r>
          </a:p>
          <a:p>
            <a:r>
              <a:rPr lang="en-GB" baseline="0" dirty="0"/>
              <a:t>	- </a:t>
            </a:r>
            <a:r>
              <a:rPr lang="en-GB" baseline="0" dirty="0" err="1"/>
              <a:t>Dialogflow</a:t>
            </a:r>
            <a:r>
              <a:rPr lang="en-GB" baseline="0" dirty="0"/>
              <a:t> (Google)</a:t>
            </a:r>
          </a:p>
          <a:p>
            <a:r>
              <a:rPr lang="en-GB" baseline="0" dirty="0"/>
              <a:t>	- Microsoft Cognitive</a:t>
            </a:r>
          </a:p>
          <a:p>
            <a:r>
              <a:rPr lang="en-GB" baseline="0" dirty="0"/>
              <a:t>	- Wit.AI</a:t>
            </a:r>
          </a:p>
          <a:p>
            <a:r>
              <a:rPr lang="en-GB" baseline="0" dirty="0"/>
              <a:t>	- Amazon</a:t>
            </a:r>
          </a:p>
          <a:p>
            <a:endParaRPr lang="en-GB" baseline="0" dirty="0"/>
          </a:p>
          <a:p>
            <a:r>
              <a:rPr lang="en-GB" baseline="0" dirty="0"/>
              <a:t>These are the big players only. Some of them are free and some of them tend to give the API response faster than others. All of them give a set of APIs that can be used for </a:t>
            </a:r>
            <a:r>
              <a:rPr lang="en-GB" baseline="0" dirty="0" err="1"/>
              <a:t>chatbots</a:t>
            </a:r>
            <a:r>
              <a:rPr lang="en-GB" baseline="0" dirty="0"/>
              <a:t> and other AI things as well.</a:t>
            </a:r>
          </a:p>
          <a:p>
            <a:endParaRPr lang="en-GB" baseline="0" dirty="0"/>
          </a:p>
          <a:p>
            <a:r>
              <a:rPr lang="en-GB" baseline="0" dirty="0"/>
              <a:t>For our demo today I chose IBM Watson mostly because it has</a:t>
            </a:r>
          </a:p>
          <a:p>
            <a:r>
              <a:rPr lang="en-GB" baseline="0" dirty="0"/>
              <a:t>	- most complete, mature unity SDK  - out of beta as of September this year.</a:t>
            </a:r>
          </a:p>
          <a:p>
            <a:r>
              <a:rPr lang="en-GB" baseline="0" dirty="0"/>
              <a:t>	- open source. </a:t>
            </a:r>
          </a:p>
          <a:p>
            <a:r>
              <a:rPr lang="en-GB" baseline="0" dirty="0"/>
              <a:t>	- It is well documented and </a:t>
            </a:r>
          </a:p>
          <a:p>
            <a:r>
              <a:rPr lang="en-GB" baseline="0" dirty="0"/>
              <a:t>	- works asynchronously</a:t>
            </a:r>
          </a:p>
          <a:p>
            <a:endParaRPr lang="en-GB" baseline="0" dirty="0"/>
          </a:p>
          <a:p>
            <a:r>
              <a:rPr lang="en-GB" baseline="0" dirty="0"/>
              <a:t>It is not free but you can get 30 day trial without giving credit card details. After that, they give you free API call limits and they charge you only if you exceed these limits. </a:t>
            </a:r>
          </a:p>
          <a:p>
            <a:r>
              <a:rPr lang="en-GB" baseline="0" dirty="0"/>
              <a:t>If you want to use it for a production title make sure you understand the biz side of things.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what</a:t>
            </a:r>
            <a:r>
              <a:rPr lang="en-GB" baseline="0" dirty="0"/>
              <a:t> is owned by who</a:t>
            </a:r>
          </a:p>
          <a:p>
            <a:endParaRPr lang="en-GB" baseline="0" dirty="0"/>
          </a:p>
          <a:p>
            <a:r>
              <a:rPr lang="en-GB" baseline="0" dirty="0"/>
              <a:t>	- IBM Watson</a:t>
            </a:r>
          </a:p>
          <a:p>
            <a:r>
              <a:rPr lang="en-GB" baseline="0" dirty="0"/>
              <a:t>	- </a:t>
            </a:r>
            <a:r>
              <a:rPr lang="en-GB" baseline="0" dirty="0" err="1"/>
              <a:t>Dialogflow</a:t>
            </a:r>
            <a:r>
              <a:rPr lang="en-GB" baseline="0" dirty="0"/>
              <a:t> (Google)</a:t>
            </a:r>
          </a:p>
          <a:p>
            <a:r>
              <a:rPr lang="en-GB" baseline="0" dirty="0"/>
              <a:t>	- Microsoft Cognitive</a:t>
            </a:r>
          </a:p>
          <a:p>
            <a:r>
              <a:rPr lang="en-GB" baseline="0" dirty="0"/>
              <a:t>	- Wit.AI</a:t>
            </a:r>
          </a:p>
          <a:p>
            <a:r>
              <a:rPr lang="en-GB" baseline="0" dirty="0"/>
              <a:t>	- Amazon</a:t>
            </a:r>
          </a:p>
          <a:p>
            <a:endParaRPr lang="en-GB" baseline="0" dirty="0"/>
          </a:p>
          <a:p>
            <a:r>
              <a:rPr lang="en-GB" baseline="0" dirty="0"/>
              <a:t>These are the big players only. Some of them are free and some of them tend to give the API response faster than others. All of them give a set of APIs that can be used for </a:t>
            </a:r>
            <a:r>
              <a:rPr lang="en-GB" baseline="0" dirty="0" err="1"/>
              <a:t>chatbots</a:t>
            </a:r>
            <a:r>
              <a:rPr lang="en-GB" baseline="0" dirty="0"/>
              <a:t> and other AI things as well.</a:t>
            </a:r>
          </a:p>
          <a:p>
            <a:endParaRPr lang="en-GB" baseline="0" dirty="0"/>
          </a:p>
          <a:p>
            <a:r>
              <a:rPr lang="en-GB" baseline="0" dirty="0"/>
              <a:t>For our demo today I chose IBM Watson mostly because it has</a:t>
            </a:r>
          </a:p>
          <a:p>
            <a:r>
              <a:rPr lang="en-GB" baseline="0" dirty="0"/>
              <a:t>	- most complete, mature unity SDK  - out of beta as of September this year.</a:t>
            </a:r>
          </a:p>
          <a:p>
            <a:r>
              <a:rPr lang="en-GB" baseline="0" dirty="0"/>
              <a:t>	- open source. </a:t>
            </a:r>
          </a:p>
          <a:p>
            <a:r>
              <a:rPr lang="en-GB" baseline="0" dirty="0"/>
              <a:t>	- It is well documented and </a:t>
            </a:r>
          </a:p>
          <a:p>
            <a:r>
              <a:rPr lang="en-GB" baseline="0" dirty="0"/>
              <a:t>	- works asynchronously</a:t>
            </a:r>
          </a:p>
          <a:p>
            <a:endParaRPr lang="en-GB" baseline="0" dirty="0"/>
          </a:p>
          <a:p>
            <a:r>
              <a:rPr lang="en-GB" baseline="0" dirty="0"/>
              <a:t>It is not free but you can get 30 day trial without giving credit card details. After that, they give you free API call limits and they charge you only if you exceed these limits. </a:t>
            </a:r>
          </a:p>
          <a:p>
            <a:r>
              <a:rPr lang="en-GB" baseline="0" dirty="0"/>
              <a:t>If you want to use it for a production title make sure you understand the biz side of things.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1602349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what problems</a:t>
            </a:r>
            <a:r>
              <a:rPr lang="en-GB" baseline="0" dirty="0"/>
              <a:t> do these tools solve for us.</a:t>
            </a:r>
          </a:p>
          <a:p>
            <a:r>
              <a:rPr lang="en-GB" baseline="0" dirty="0"/>
              <a:t>Let’s go left to right:</a:t>
            </a:r>
          </a:p>
          <a:p>
            <a:endParaRPr lang="en-GB" baseline="0" dirty="0"/>
          </a:p>
          <a:p>
            <a:r>
              <a:rPr lang="en-GB" baseline="0" dirty="0"/>
              <a:t>Speech-to-text</a:t>
            </a:r>
          </a:p>
          <a:p>
            <a:r>
              <a:rPr lang="en-GB" baseline="0" dirty="0"/>
              <a:t>	- streaming API</a:t>
            </a:r>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a:t>	- context aware pre-trained ML model to aid speech recognition with probability of certain word in the context of the sentence (I want to eat a Hamburg)</a:t>
            </a:r>
          </a:p>
          <a:p>
            <a:r>
              <a:rPr lang="en-GB" baseline="0" dirty="0"/>
              <a:t>	- Ability to train on custom model (maybe you are making game about eating cities in Germany).</a:t>
            </a:r>
          </a:p>
          <a:p>
            <a:endParaRPr lang="en-GB" baseline="0" dirty="0"/>
          </a:p>
          <a:p>
            <a:r>
              <a:rPr lang="en-GB" baseline="0" dirty="0"/>
              <a:t>Text-to-speech</a:t>
            </a:r>
          </a:p>
          <a:p>
            <a:r>
              <a:rPr lang="en-GB" baseline="0" dirty="0"/>
              <a:t>	- This is fairly intuitive. Only thing to say is that the quality got really good in recent years.</a:t>
            </a:r>
          </a:p>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dirty="0"/>
              <a:t>	- You may not even need it.</a:t>
            </a:r>
            <a:endParaRPr lang="en-GB" dirty="0"/>
          </a:p>
          <a:p>
            <a:endParaRPr lang="en-GB" baseline="0" dirty="0"/>
          </a:p>
          <a:p>
            <a:endParaRPr lang="en-GB" baseline="0" dirty="0"/>
          </a:p>
          <a:p>
            <a:r>
              <a:rPr lang="en-GB" baseline="0" dirty="0"/>
              <a:t>So now, what is this mysterious and exciting natural language understanding.</a:t>
            </a:r>
          </a:p>
          <a:p>
            <a:r>
              <a:rPr lang="en-GB" baseline="0" dirty="0"/>
              <a:t>	- It can be understood very broadly but the </a:t>
            </a:r>
          </a:p>
          <a:p>
            <a:r>
              <a:rPr lang="en-GB" baseline="0" dirty="0"/>
              <a:t>	- current generation of </a:t>
            </a:r>
            <a:r>
              <a:rPr lang="en-GB" baseline="0" dirty="0" err="1"/>
              <a:t>chatbot</a:t>
            </a:r>
            <a:r>
              <a:rPr lang="en-GB" baseline="0" dirty="0"/>
              <a:t> tools break it down into two simple problems</a:t>
            </a:r>
          </a:p>
        </p:txBody>
      </p:sp>
      <p:sp>
        <p:nvSpPr>
          <p:cNvPr id="4" name="Slide Number Placeholder 3"/>
          <p:cNvSpPr>
            <a:spLocks noGrp="1"/>
          </p:cNvSpPr>
          <p:nvPr>
            <p:ph type="sldNum" sz="quarter" idx="10"/>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Abstraction</a:t>
            </a:r>
            <a:r>
              <a:rPr lang="en-GB" baseline="0" dirty="0"/>
              <a:t> about user’s intention and is defined by number of examples of how this intention may be expressed.</a:t>
            </a:r>
          </a:p>
          <a:p>
            <a:endParaRPr lang="en-GB" baseline="0" dirty="0"/>
          </a:p>
          <a:p>
            <a:r>
              <a:rPr lang="en-GB" baseline="0" dirty="0"/>
              <a:t>The power of this service is that it is able to classify sentences it was not trained on.</a:t>
            </a:r>
          </a:p>
          <a:p>
            <a:endParaRPr lang="en-GB" baseline="0" dirty="0"/>
          </a:p>
          <a:p>
            <a:r>
              <a:rPr lang="en-GB" baseline="0" dirty="0"/>
              <a:t>It classifies a sentence as the intent and as programmers we don’t have to worry how exactly this intent was expressed by the user.</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379729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Entities are things in sentence that we want to extract. Often they</a:t>
            </a:r>
            <a:r>
              <a:rPr lang="en-GB" baseline="0" dirty="0"/>
              <a:t> are subject of some action we want to do.</a:t>
            </a:r>
          </a:p>
          <a:p>
            <a:endParaRPr lang="en-GB" baseline="0" dirty="0"/>
          </a:p>
          <a:p>
            <a:r>
              <a:rPr lang="en-GB" baseline="0" dirty="0"/>
              <a:t>In this example we have entity type appliance and the value is lights</a:t>
            </a:r>
          </a:p>
          <a:p>
            <a:endParaRPr lang="en-GB" baseline="0" dirty="0"/>
          </a:p>
          <a:p>
            <a:r>
              <a:rPr lang="en-GB" baseline="0" dirty="0"/>
              <a:t>In the code we don’t have to worry which synonym of lights the user used. The system works this out for us and we only have to deal with entity type.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797292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rgbClr val="3A745F"/>
        </a:solidFill>
        <a:effectLst/>
      </p:bgPr>
    </p:bg>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200" y="432000"/>
            <a:ext cx="3027651" cy="2160000"/>
          </a:xfrm>
          <a:prstGeom prst="rect">
            <a:avLst/>
          </a:prstGeom>
        </p:spPr>
      </p:pic>
      <p:pic>
        <p:nvPicPr>
          <p:cNvPr id="5" name="Bille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9323" y="1110774"/>
            <a:ext cx="6829835" cy="7658195"/>
          </a:xfrm>
          <a:prstGeom prst="rect">
            <a:avLst/>
          </a:prstGeom>
        </p:spPr>
      </p:pic>
    </p:spTree>
    <p:extLst>
      <p:ext uri="{BB962C8B-B14F-4D97-AF65-F5344CB8AC3E}">
        <p14:creationId xmlns:p14="http://schemas.microsoft.com/office/powerpoint/2010/main" val="63646759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655" userDrawn="1">
          <p15:clr>
            <a:srgbClr val="FBAE40"/>
          </p15:clr>
        </p15:guide>
        <p15:guide id="4" orient="horz" pos="599" userDrawn="1">
          <p15:clr>
            <a:srgbClr val="FBAE40"/>
          </p15:clr>
        </p15:guide>
        <p15:guide id="5" pos="50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User guide">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userDrawn="1"/>
        </p:nvSpPr>
        <p:spPr>
          <a:xfrm>
            <a:off x="619125" y="273844"/>
            <a:ext cx="8099822" cy="460942"/>
          </a:xfrm>
          <a:prstGeom prst="rect">
            <a:avLst/>
          </a:prstGeom>
        </p:spPr>
        <p:txBody>
          <a:bodyPr vert="horz" lIns="0" tIns="0" rIns="0" bIns="0" rtlCol="0" anchor="t" anchorCtr="0">
            <a:normAutofit/>
          </a:bodyPr>
          <a:lstStyle>
            <a:lvl1pPr algn="l" defTabSz="685800" rtl="0" eaLnBrk="1" latinLnBrk="0" hangingPunct="1">
              <a:lnSpc>
                <a:spcPct val="90000"/>
              </a:lnSpc>
              <a:spcBef>
                <a:spcPct val="0"/>
              </a:spcBef>
              <a:buNone/>
              <a:defRPr sz="2600" b="1" kern="1200" baseline="0">
                <a:solidFill>
                  <a:schemeClr val="accent1"/>
                </a:solidFill>
                <a:latin typeface="+mj-lt"/>
                <a:ea typeface="+mj-ea"/>
                <a:cs typeface="+mj-cs"/>
              </a:defRPr>
            </a:lvl1pPr>
          </a:lstStyle>
          <a:p>
            <a:r>
              <a:rPr lang="en-GB" sz="2400" b="1" i="0" cap="none" dirty="0">
                <a:solidFill>
                  <a:srgbClr val="000000"/>
                </a:solidFill>
                <a:latin typeface="Roboto" charset="0"/>
                <a:ea typeface="Roboto" charset="0"/>
                <a:cs typeface="Roboto" charset="0"/>
              </a:rPr>
              <a:t>User guide – delete</a:t>
            </a:r>
            <a:r>
              <a:rPr lang="en-GB" sz="2400" b="1" i="0" cap="none" baseline="0" dirty="0">
                <a:solidFill>
                  <a:srgbClr val="000000"/>
                </a:solidFill>
                <a:latin typeface="Roboto" charset="0"/>
                <a:ea typeface="Roboto" charset="0"/>
                <a:cs typeface="Roboto" charset="0"/>
              </a:rPr>
              <a:t> before use</a:t>
            </a:r>
            <a:endParaRPr lang="en-GB" sz="2400" b="1" i="0" cap="none" dirty="0">
              <a:solidFill>
                <a:srgbClr val="000000"/>
              </a:solidFill>
              <a:latin typeface="Roboto" charset="0"/>
              <a:ea typeface="Roboto" charset="0"/>
              <a:cs typeface="Roboto" charset="0"/>
            </a:endParaRPr>
          </a:p>
        </p:txBody>
      </p:sp>
      <p:sp>
        <p:nvSpPr>
          <p:cNvPr id="7" name="AutoShape 4"/>
          <p:cNvSpPr>
            <a:spLocks/>
          </p:cNvSpPr>
          <p:nvPr userDrawn="1"/>
        </p:nvSpPr>
        <p:spPr bwMode="gray">
          <a:xfrm>
            <a:off x="6715876" y="1085013"/>
            <a:ext cx="1620000" cy="387286"/>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rgbClr val="000000"/>
                </a:solidFill>
                <a:latin typeface="Roboto" charset="0"/>
                <a:ea typeface="Roboto" charset="0"/>
                <a:cs typeface="Roboto" charset="0"/>
              </a:rPr>
              <a:t>Insert picture</a:t>
            </a:r>
          </a:p>
          <a:p>
            <a:pPr algn="l" eaLnBrk="1" fontAlgn="auto" hangingPunct="1">
              <a:spcBef>
                <a:spcPts val="0"/>
              </a:spcBef>
              <a:spcAft>
                <a:spcPts val="180"/>
              </a:spcAft>
              <a:buFont typeface="+mj-lt"/>
              <a:buNone/>
              <a:defRPr/>
            </a:pPr>
            <a:r>
              <a:rPr lang="en-GB" sz="675" cap="none" noProof="1">
                <a:solidFill>
                  <a:srgbClr val="000000"/>
                </a:solidFill>
                <a:latin typeface="Roboto" charset="0"/>
                <a:ea typeface="Roboto" charset="0"/>
                <a:cs typeface="Roboto" charset="0"/>
              </a:rPr>
              <a:t>On slides with pictureplaceholder, </a:t>
            </a:r>
            <a:br>
              <a:rPr lang="en-GB" sz="675" cap="none" noProof="1">
                <a:solidFill>
                  <a:srgbClr val="000000"/>
                </a:solidFill>
                <a:latin typeface="Roboto" charset="0"/>
                <a:ea typeface="Roboto" charset="0"/>
                <a:cs typeface="Roboto" charset="0"/>
              </a:rPr>
            </a:br>
            <a:r>
              <a:rPr lang="en-GB" sz="675" cap="none" noProof="1">
                <a:solidFill>
                  <a:srgbClr val="000000"/>
                </a:solidFill>
                <a:latin typeface="Roboto" charset="0"/>
                <a:ea typeface="Roboto" charset="0"/>
                <a:cs typeface="Roboto" charset="0"/>
              </a:rPr>
              <a:t>click on the icon and</a:t>
            </a:r>
            <a:r>
              <a:rPr lang="en-GB" sz="675" cap="none" baseline="0" noProof="1">
                <a:solidFill>
                  <a:srgbClr val="000000"/>
                </a:solidFill>
                <a:latin typeface="Roboto" charset="0"/>
                <a:ea typeface="Roboto" charset="0"/>
                <a:cs typeface="Roboto" charset="0"/>
              </a:rPr>
              <a:t> choose </a:t>
            </a:r>
            <a:r>
              <a:rPr lang="en-GB" sz="675" b="1" cap="none" noProof="1">
                <a:solidFill>
                  <a:srgbClr val="000000"/>
                </a:solidFill>
                <a:latin typeface="Roboto" charset="0"/>
                <a:ea typeface="Roboto" charset="0"/>
                <a:cs typeface="Roboto" charset="0"/>
              </a:rPr>
              <a:t>insert</a:t>
            </a:r>
          </a:p>
        </p:txBody>
      </p:sp>
      <p:sp>
        <p:nvSpPr>
          <p:cNvPr id="8" name="TextBox 12"/>
          <p:cNvSpPr txBox="1">
            <a:spLocks noChangeArrowheads="1"/>
          </p:cNvSpPr>
          <p:nvPr userDrawn="1"/>
        </p:nvSpPr>
        <p:spPr bwMode="auto">
          <a:xfrm>
            <a:off x="6715876" y="1692909"/>
            <a:ext cx="1637007" cy="1346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spcBef>
                <a:spcPts val="0"/>
              </a:spcBef>
              <a:spcAft>
                <a:spcPts val="450"/>
              </a:spcAft>
              <a:buFontTx/>
              <a:buNone/>
              <a:defRPr/>
            </a:pPr>
            <a:r>
              <a:rPr lang="en-GB" sz="750" b="1" cap="none" noProof="1">
                <a:solidFill>
                  <a:srgbClr val="000000"/>
                </a:solidFill>
                <a:latin typeface="Roboto" charset="0"/>
                <a:ea typeface="Roboto" charset="0"/>
                <a:cs typeface="Roboto" charset="0"/>
              </a:rPr>
              <a:t>Change</a:t>
            </a:r>
            <a:r>
              <a:rPr lang="en-GB" sz="750" b="1" cap="none" baseline="0" noProof="1">
                <a:solidFill>
                  <a:srgbClr val="000000"/>
                </a:solidFill>
                <a:latin typeface="Roboto" charset="0"/>
                <a:ea typeface="Roboto" charset="0"/>
                <a:cs typeface="Roboto" charset="0"/>
              </a:rPr>
              <a:t> picture</a:t>
            </a:r>
            <a:endParaRPr lang="en-GB" sz="750" b="1" cap="none" noProof="1">
              <a:solidFill>
                <a:srgbClr val="000000"/>
              </a:solidFill>
              <a:latin typeface="Roboto" charset="0"/>
              <a:ea typeface="Roboto" charset="0"/>
              <a:cs typeface="Roboto" charset="0"/>
            </a:endParaRPr>
          </a:p>
          <a:p>
            <a:pPr algn="l" eaLnBrk="1" hangingPunct="1">
              <a:spcBef>
                <a:spcPts val="0"/>
              </a:spcBef>
              <a:spcAft>
                <a:spcPts val="450"/>
              </a:spcAft>
              <a:buFontTx/>
              <a:buNone/>
              <a:defRPr/>
            </a:pPr>
            <a:r>
              <a:rPr lang="en-GB" sz="675" b="1" cap="none" noProof="1">
                <a:solidFill>
                  <a:srgbClr val="000000"/>
                </a:solidFill>
                <a:latin typeface="Roboto" charset="0"/>
                <a:ea typeface="Roboto" charset="0"/>
                <a:cs typeface="Roboto" charset="0"/>
              </a:rPr>
              <a:t>1. </a:t>
            </a:r>
            <a:r>
              <a:rPr lang="en-GB" sz="675" b="0" cap="none" noProof="1">
                <a:solidFill>
                  <a:srgbClr val="000000"/>
                </a:solidFill>
                <a:latin typeface="Roboto" charset="0"/>
                <a:ea typeface="Roboto" charset="0"/>
                <a:cs typeface="Roboto" charset="0"/>
              </a:rPr>
              <a:t>Click </a:t>
            </a:r>
            <a:r>
              <a:rPr lang="en-GB" sz="675" b="1" cap="none" noProof="1">
                <a:solidFill>
                  <a:srgbClr val="000000"/>
                </a:solidFill>
                <a:latin typeface="Roboto" charset="0"/>
                <a:ea typeface="Roboto" charset="0"/>
                <a:cs typeface="Roboto" charset="0"/>
              </a:rPr>
              <a:t>crop </a:t>
            </a:r>
            <a:r>
              <a:rPr lang="en-GB" sz="675" b="0" cap="none" noProof="1">
                <a:solidFill>
                  <a:srgbClr val="000000"/>
                </a:solidFill>
                <a:latin typeface="Roboto" charset="0"/>
                <a:ea typeface="Roboto" charset="0"/>
                <a:cs typeface="Roboto" charset="0"/>
              </a:rPr>
              <a:t>to change</a:t>
            </a:r>
            <a:r>
              <a:rPr lang="en-GB" sz="675" b="0" kern="1200" cap="none" noProof="1">
                <a:solidFill>
                  <a:srgbClr val="000000"/>
                </a:solidFill>
                <a:latin typeface="Roboto" charset="0"/>
                <a:ea typeface="Roboto" charset="0"/>
                <a:cs typeface="Roboto" charset="0"/>
              </a:rPr>
              <a:t> size</a:t>
            </a:r>
            <a:r>
              <a:rPr lang="en-GB" sz="675" b="0" kern="1200" cap="none" baseline="0" noProof="1">
                <a:solidFill>
                  <a:srgbClr val="000000"/>
                </a:solidFill>
                <a:latin typeface="Roboto" charset="0"/>
                <a:ea typeface="Roboto" charset="0"/>
                <a:cs typeface="Roboto" charset="0"/>
              </a:rPr>
              <a:t> or</a:t>
            </a:r>
            <a:r>
              <a:rPr lang="en-GB" sz="675" b="0" strike="noStrike" cap="none" noProof="1">
                <a:solidFill>
                  <a:srgbClr val="000000"/>
                </a:solidFill>
                <a:latin typeface="Roboto" charset="0"/>
                <a:ea typeface="Roboto" charset="0"/>
                <a:cs typeface="Roboto" charset="0"/>
              </a:rPr>
              <a:t>focus</a:t>
            </a:r>
            <a:br>
              <a:rPr lang="en-GB" sz="675" b="0" strike="noStrike" cap="none" noProof="1">
                <a:solidFill>
                  <a:srgbClr val="000000"/>
                </a:solidFill>
                <a:latin typeface="Roboto" charset="0"/>
                <a:ea typeface="Roboto" charset="0"/>
                <a:cs typeface="Roboto" charset="0"/>
              </a:rPr>
            </a:br>
            <a:r>
              <a:rPr lang="en-GB" sz="675" b="0" cap="none" noProof="1">
                <a:solidFill>
                  <a:srgbClr val="000000"/>
                </a:solidFill>
                <a:latin typeface="Roboto" charset="0"/>
                <a:ea typeface="Roboto" charset="0"/>
                <a:cs typeface="Roboto" charset="0"/>
              </a:rPr>
              <a:t>of the picture</a:t>
            </a:r>
            <a:endParaRPr lang="en-GB" sz="675" b="0" strike="sngStrike" cap="none" noProof="1">
              <a:solidFill>
                <a:srgbClr val="000000"/>
              </a:solidFill>
              <a:latin typeface="Roboto" charset="0"/>
              <a:ea typeface="Roboto" charset="0"/>
              <a:cs typeface="Roboto" charset="0"/>
            </a:endParaRPr>
          </a:p>
          <a:p>
            <a:pPr algn="l" eaLnBrk="1" hangingPunct="1">
              <a:spcBef>
                <a:spcPct val="0"/>
              </a:spcBef>
              <a:spcAft>
                <a:spcPts val="450"/>
              </a:spcAft>
              <a:buFontTx/>
              <a:buNone/>
              <a:defRPr/>
            </a:pPr>
            <a:r>
              <a:rPr lang="en-GB" altLang="da-DK" sz="675" b="1" cap="none" noProof="1">
                <a:solidFill>
                  <a:srgbClr val="000000"/>
                </a:solidFill>
                <a:latin typeface="Roboto" charset="0"/>
                <a:ea typeface="Roboto" charset="0"/>
                <a:cs typeface="Roboto" charset="0"/>
              </a:rPr>
              <a:t>2. </a:t>
            </a:r>
            <a:r>
              <a:rPr lang="en-GB" altLang="da-DK" sz="675" b="0" cap="none" noProof="1">
                <a:solidFill>
                  <a:srgbClr val="000000"/>
                </a:solidFill>
                <a:latin typeface="Roboto" charset="0"/>
                <a:ea typeface="Roboto" charset="0"/>
                <a:cs typeface="Roboto" charset="0"/>
              </a:rPr>
              <a:t>If you want to scale the picture, </a:t>
            </a:r>
            <a:br>
              <a:rPr lang="en-GB" altLang="da-DK" sz="675" b="0" cap="none" noProof="1">
                <a:solidFill>
                  <a:srgbClr val="000000"/>
                </a:solidFill>
                <a:latin typeface="Roboto" charset="0"/>
                <a:ea typeface="Roboto" charset="0"/>
                <a:cs typeface="Roboto" charset="0"/>
              </a:rPr>
            </a:br>
            <a:r>
              <a:rPr lang="en-GB" altLang="da-DK" sz="675" b="0" cap="none" noProof="1">
                <a:solidFill>
                  <a:srgbClr val="000000"/>
                </a:solidFill>
                <a:latin typeface="Roboto" charset="0"/>
                <a:ea typeface="Roboto" charset="0"/>
                <a:cs typeface="Roboto" charset="0"/>
              </a:rPr>
              <a:t>hold </a:t>
            </a:r>
            <a:r>
              <a:rPr lang="en-GB" altLang="da-DK" sz="675" b="1" cap="none" noProof="1">
                <a:solidFill>
                  <a:srgbClr val="000000"/>
                </a:solidFill>
                <a:latin typeface="Roboto" charset="0"/>
                <a:ea typeface="Roboto" charset="0"/>
                <a:cs typeface="Roboto" charset="0"/>
              </a:rPr>
              <a:t>shift-</a:t>
            </a:r>
            <a:r>
              <a:rPr lang="en-GB" altLang="da-DK" sz="675" b="0" cap="none" noProof="1">
                <a:solidFill>
                  <a:srgbClr val="000000"/>
                </a:solidFill>
                <a:latin typeface="Roboto" charset="0"/>
                <a:ea typeface="Roboto" charset="0"/>
                <a:cs typeface="Roboto" charset="0"/>
              </a:rPr>
              <a:t>key down while </a:t>
            </a:r>
            <a:br>
              <a:rPr lang="en-GB" altLang="da-DK" sz="675" b="0" cap="none" noProof="1">
                <a:solidFill>
                  <a:srgbClr val="000000"/>
                </a:solidFill>
                <a:latin typeface="Roboto" charset="0"/>
                <a:ea typeface="Roboto" charset="0"/>
                <a:cs typeface="Roboto" charset="0"/>
              </a:rPr>
            </a:br>
            <a:r>
              <a:rPr lang="en-GB" altLang="da-DK" sz="675" b="0" cap="none" noProof="1">
                <a:solidFill>
                  <a:srgbClr val="000000"/>
                </a:solidFill>
                <a:latin typeface="Roboto" charset="0"/>
                <a:ea typeface="Roboto" charset="0"/>
                <a:cs typeface="Roboto" charset="0"/>
              </a:rPr>
              <a:t>dragging the corners of the </a:t>
            </a:r>
            <a:r>
              <a:rPr lang="en-GB" altLang="da-DK" sz="675" b="0" kern="1200" cap="none" noProof="1">
                <a:solidFill>
                  <a:srgbClr val="000000"/>
                </a:solidFill>
                <a:latin typeface="Roboto" charset="0"/>
                <a:ea typeface="Roboto" charset="0"/>
                <a:cs typeface="Roboto" charset="0"/>
              </a:rPr>
              <a:t>picture</a:t>
            </a:r>
          </a:p>
          <a:p>
            <a:pPr algn="l" eaLnBrk="1" hangingPunct="1">
              <a:spcBef>
                <a:spcPct val="0"/>
              </a:spcBef>
              <a:spcAft>
                <a:spcPts val="450"/>
              </a:spcAft>
              <a:buFontTx/>
              <a:buNone/>
              <a:defRPr/>
            </a:pPr>
            <a:r>
              <a:rPr lang="en-GB" altLang="da-DK" sz="675" b="1" cap="none" noProof="1">
                <a:solidFill>
                  <a:srgbClr val="000000"/>
                </a:solidFill>
                <a:latin typeface="Roboto" charset="0"/>
                <a:ea typeface="Roboto" charset="0"/>
                <a:cs typeface="Roboto" charset="0"/>
              </a:rPr>
              <a:t>Hint:</a:t>
            </a:r>
            <a:r>
              <a:rPr lang="en-GB" altLang="da-DK" sz="675" b="0" cap="none" noProof="1">
                <a:solidFill>
                  <a:srgbClr val="000000"/>
                </a:solidFill>
                <a:latin typeface="Roboto" charset="0"/>
                <a:ea typeface="Roboto" charset="0"/>
                <a:cs typeface="Roboto" charset="0"/>
              </a:rPr>
              <a:t> if you delete the picture and </a:t>
            </a:r>
            <a:br>
              <a:rPr lang="en-GB" altLang="da-DK" sz="675" b="0" cap="none" noProof="1">
                <a:solidFill>
                  <a:srgbClr val="000000"/>
                </a:solidFill>
                <a:latin typeface="Roboto" charset="0"/>
                <a:ea typeface="Roboto" charset="0"/>
                <a:cs typeface="Roboto" charset="0"/>
              </a:rPr>
            </a:br>
            <a:r>
              <a:rPr lang="en-GB" altLang="da-DK" sz="675" b="0" cap="none" noProof="1">
                <a:solidFill>
                  <a:srgbClr val="000000"/>
                </a:solidFill>
                <a:latin typeface="Roboto" charset="0"/>
                <a:ea typeface="Roboto" charset="0"/>
                <a:cs typeface="Roboto" charset="0"/>
              </a:rPr>
              <a:t>insert a new one, the picture may </a:t>
            </a:r>
            <a:br>
              <a:rPr lang="en-GB" altLang="da-DK" sz="675" b="0" cap="none" noProof="1">
                <a:solidFill>
                  <a:srgbClr val="000000"/>
                </a:solidFill>
                <a:latin typeface="Roboto" charset="0"/>
                <a:ea typeface="Roboto" charset="0"/>
                <a:cs typeface="Roboto" charset="0"/>
              </a:rPr>
            </a:br>
            <a:r>
              <a:rPr lang="en-GB" altLang="da-DK" sz="675" b="0" cap="none" noProof="1">
                <a:solidFill>
                  <a:srgbClr val="000000"/>
                </a:solidFill>
                <a:latin typeface="Roboto" charset="0"/>
                <a:ea typeface="Roboto" charset="0"/>
                <a:cs typeface="Roboto" charset="0"/>
              </a:rPr>
              <a:t>lie in front of the text or graphic</a:t>
            </a:r>
            <a:r>
              <a:rPr lang="en-GB" altLang="da-DK" sz="675" b="0" strike="noStrike" cap="none" noProof="1">
                <a:solidFill>
                  <a:srgbClr val="000000"/>
                </a:solidFill>
                <a:latin typeface="Roboto" charset="0"/>
                <a:ea typeface="Roboto" charset="0"/>
                <a:cs typeface="Roboto" charset="0"/>
              </a:rPr>
              <a:t>,</a:t>
            </a:r>
            <a:br>
              <a:rPr lang="en-GB" altLang="da-DK" sz="675" b="0" cap="none" noProof="1">
                <a:solidFill>
                  <a:srgbClr val="000000"/>
                </a:solidFill>
                <a:latin typeface="Roboto" charset="0"/>
                <a:ea typeface="Roboto" charset="0"/>
                <a:cs typeface="Roboto" charset="0"/>
              </a:rPr>
            </a:br>
            <a:r>
              <a:rPr lang="en-GB" altLang="da-DK" sz="675" b="0" strike="noStrike" cap="none" noProof="1">
                <a:solidFill>
                  <a:srgbClr val="000000"/>
                </a:solidFill>
                <a:latin typeface="Roboto" charset="0"/>
                <a:ea typeface="Roboto" charset="0"/>
                <a:cs typeface="Roboto" charset="0"/>
              </a:rPr>
              <a:t>if</a:t>
            </a:r>
            <a:r>
              <a:rPr lang="en-GB" altLang="da-DK" sz="675" b="0" cap="none" noProof="1">
                <a:solidFill>
                  <a:srgbClr val="000000"/>
                </a:solidFill>
                <a:latin typeface="Roboto" charset="0"/>
                <a:ea typeface="Roboto" charset="0"/>
                <a:cs typeface="Roboto" charset="0"/>
              </a:rPr>
              <a:t> this happens, select the picture, </a:t>
            </a:r>
            <a:br>
              <a:rPr lang="en-GB" altLang="da-DK" sz="675" b="0" cap="none" noProof="1">
                <a:solidFill>
                  <a:srgbClr val="000000"/>
                </a:solidFill>
                <a:latin typeface="Roboto" charset="0"/>
                <a:ea typeface="Roboto" charset="0"/>
                <a:cs typeface="Roboto" charset="0"/>
              </a:rPr>
            </a:br>
            <a:r>
              <a:rPr lang="en-GB" altLang="da-DK" sz="675" b="0" cap="none" noProof="1">
                <a:solidFill>
                  <a:srgbClr val="000000"/>
                </a:solidFill>
                <a:latin typeface="Roboto" charset="0"/>
                <a:ea typeface="Roboto" charset="0"/>
                <a:cs typeface="Roboto" charset="0"/>
              </a:rPr>
              <a:t>right-click and choose </a:t>
            </a:r>
            <a:r>
              <a:rPr lang="en-GB" altLang="da-DK" sz="675" b="1" cap="none" noProof="1">
                <a:solidFill>
                  <a:srgbClr val="000000"/>
                </a:solidFill>
                <a:latin typeface="Roboto" charset="0"/>
                <a:ea typeface="Roboto" charset="0"/>
                <a:cs typeface="Roboto" charset="0"/>
              </a:rPr>
              <a:t>send to back</a:t>
            </a:r>
          </a:p>
        </p:txBody>
      </p:sp>
      <p:sp>
        <p:nvSpPr>
          <p:cNvPr id="9" name="Text Box 48"/>
          <p:cNvSpPr txBox="1">
            <a:spLocks noChangeArrowheads="1"/>
          </p:cNvSpPr>
          <p:nvPr userDrawn="1"/>
        </p:nvSpPr>
        <p:spPr bwMode="auto">
          <a:xfrm>
            <a:off x="4660537" y="2354400"/>
            <a:ext cx="1620000" cy="931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rgbClr val="000000"/>
                </a:solidFill>
                <a:latin typeface="Roboto" charset="0"/>
                <a:ea typeface="Roboto" charset="0"/>
                <a:cs typeface="Roboto" charset="0"/>
              </a:rPr>
              <a:t>Use layouts</a:t>
            </a:r>
          </a:p>
          <a:p>
            <a:pPr algn="l" eaLnBrk="1" hangingPunct="1">
              <a:spcAft>
                <a:spcPts val="450"/>
              </a:spcAft>
              <a:defRPr/>
            </a:pPr>
            <a:r>
              <a:rPr lang="en-GB" altLang="da-DK" sz="675" b="1" cap="none" noProof="1">
                <a:solidFill>
                  <a:srgbClr val="000000"/>
                </a:solidFill>
                <a:latin typeface="Roboto" charset="0"/>
                <a:ea typeface="Roboto" charset="0"/>
                <a:cs typeface="Roboto" charset="0"/>
              </a:rPr>
              <a:t>1. </a:t>
            </a:r>
            <a:r>
              <a:rPr lang="en-GB" altLang="da-DK" sz="675" cap="none" noProof="1">
                <a:solidFill>
                  <a:srgbClr val="000000"/>
                </a:solidFill>
                <a:latin typeface="Roboto" charset="0"/>
                <a:ea typeface="Roboto" charset="0"/>
                <a:cs typeface="Roboto" charset="0"/>
              </a:rPr>
              <a:t>Click the </a:t>
            </a:r>
            <a:r>
              <a:rPr lang="en-GB" altLang="da-DK" sz="675" b="1" cap="none" noProof="1">
                <a:solidFill>
                  <a:srgbClr val="000000"/>
                </a:solidFill>
                <a:latin typeface="Roboto" charset="0"/>
                <a:ea typeface="Roboto" charset="0"/>
                <a:cs typeface="Roboto" charset="0"/>
              </a:rPr>
              <a:t>home tab</a:t>
            </a:r>
            <a:endParaRPr lang="en-GB" altLang="da-DK" sz="675" b="0" strike="sngStrike" cap="none" noProof="1">
              <a:solidFill>
                <a:srgbClr val="000000"/>
              </a:solidFill>
              <a:latin typeface="Roboto" charset="0"/>
              <a:ea typeface="Roboto" charset="0"/>
              <a:cs typeface="Roboto" charset="0"/>
            </a:endParaRPr>
          </a:p>
          <a:p>
            <a:pPr algn="l" eaLnBrk="1" hangingPunct="1">
              <a:spcAft>
                <a:spcPts val="450"/>
              </a:spcAft>
              <a:defRPr/>
            </a:pPr>
            <a:r>
              <a:rPr lang="en-GB" altLang="da-DK" sz="675" b="1" cap="none" noProof="1">
                <a:solidFill>
                  <a:srgbClr val="000000"/>
                </a:solidFill>
                <a:latin typeface="Roboto" charset="0"/>
                <a:ea typeface="Roboto" charset="0"/>
                <a:cs typeface="Roboto" charset="0"/>
              </a:rPr>
              <a:t>2. </a:t>
            </a:r>
            <a:r>
              <a:rPr lang="en-GB" altLang="da-DK" sz="675" cap="none" noProof="1">
                <a:solidFill>
                  <a:srgbClr val="000000"/>
                </a:solidFill>
                <a:latin typeface="Roboto" charset="0"/>
                <a:ea typeface="Roboto" charset="0"/>
                <a:cs typeface="Roboto" charset="0"/>
              </a:rPr>
              <a:t>Click the </a:t>
            </a:r>
            <a:r>
              <a:rPr lang="en-GB" altLang="da-DK" sz="675" b="1" cap="none" baseline="0" noProof="1">
                <a:solidFill>
                  <a:srgbClr val="000000"/>
                </a:solidFill>
                <a:latin typeface="Roboto" charset="0"/>
                <a:ea typeface="Roboto" charset="0"/>
                <a:cs typeface="Roboto" charset="0"/>
              </a:rPr>
              <a:t>new slide</a:t>
            </a:r>
            <a:r>
              <a:rPr lang="en-GB" altLang="da-DK" sz="675" cap="none" noProof="1">
                <a:solidFill>
                  <a:srgbClr val="000000"/>
                </a:solidFill>
                <a:latin typeface="Roboto" charset="0"/>
                <a:ea typeface="Roboto" charset="0"/>
                <a:cs typeface="Roboto" charset="0"/>
              </a:rPr>
              <a:t>menu to </a:t>
            </a:r>
            <a:br>
              <a:rPr lang="en-GB" altLang="da-DK" sz="675" cap="none" noProof="1">
                <a:solidFill>
                  <a:srgbClr val="000000"/>
                </a:solidFill>
                <a:latin typeface="Roboto" charset="0"/>
                <a:ea typeface="Roboto" charset="0"/>
                <a:cs typeface="Roboto" charset="0"/>
              </a:rPr>
            </a:br>
            <a:r>
              <a:rPr lang="en-GB" altLang="da-DK" sz="675" cap="none" noProof="1">
                <a:solidFill>
                  <a:srgbClr val="000000"/>
                </a:solidFill>
                <a:latin typeface="Roboto" charset="0"/>
                <a:ea typeface="Roboto" charset="0"/>
                <a:cs typeface="Roboto" charset="0"/>
              </a:rPr>
              <a:t>insert new slide</a:t>
            </a:r>
          </a:p>
          <a:p>
            <a:pPr algn="l" eaLnBrk="1" hangingPunct="1">
              <a:spcAft>
                <a:spcPts val="180"/>
              </a:spcAft>
              <a:defRPr/>
            </a:pPr>
            <a:r>
              <a:rPr lang="en-GB" altLang="da-DK" sz="675" b="1" cap="none" noProof="1">
                <a:solidFill>
                  <a:srgbClr val="000000"/>
                </a:solidFill>
                <a:latin typeface="Roboto" charset="0"/>
                <a:ea typeface="Roboto" charset="0"/>
                <a:cs typeface="Roboto" charset="0"/>
              </a:rPr>
              <a:t>3. </a:t>
            </a:r>
            <a:r>
              <a:rPr lang="en-GB" altLang="da-DK" sz="675" cap="none" noProof="1">
                <a:solidFill>
                  <a:srgbClr val="000000"/>
                </a:solidFill>
                <a:latin typeface="Roboto" charset="0"/>
                <a:ea typeface="Roboto" charset="0"/>
                <a:cs typeface="Roboto" charset="0"/>
              </a:rPr>
              <a:t>Choose </a:t>
            </a:r>
            <a:r>
              <a:rPr lang="en-GB" altLang="da-DK" sz="675" b="1" cap="none" noProof="1">
                <a:solidFill>
                  <a:srgbClr val="000000"/>
                </a:solidFill>
                <a:latin typeface="Roboto" charset="0"/>
                <a:ea typeface="Roboto" charset="0"/>
                <a:cs typeface="Roboto" charset="0"/>
              </a:rPr>
              <a:t>layout</a:t>
            </a:r>
            <a:r>
              <a:rPr lang="en-GB" altLang="da-DK" sz="675" cap="none" baseline="0" noProof="1">
                <a:solidFill>
                  <a:srgbClr val="000000"/>
                </a:solidFill>
                <a:latin typeface="Roboto" charset="0"/>
                <a:ea typeface="Roboto" charset="0"/>
                <a:cs typeface="Roboto" charset="0"/>
              </a:rPr>
              <a:t> to change an appropriate layout from the </a:t>
            </a:r>
            <a:br>
              <a:rPr lang="en-GB" altLang="da-DK" sz="675" cap="none" baseline="0" noProof="1">
                <a:solidFill>
                  <a:srgbClr val="000000"/>
                </a:solidFill>
                <a:latin typeface="Roboto" charset="0"/>
                <a:ea typeface="Roboto" charset="0"/>
                <a:cs typeface="Roboto" charset="0"/>
              </a:rPr>
            </a:br>
            <a:r>
              <a:rPr lang="en-GB" altLang="da-DK" sz="675" strike="noStrike" cap="none" baseline="0" noProof="1">
                <a:solidFill>
                  <a:srgbClr val="000000"/>
                </a:solidFill>
                <a:latin typeface="Roboto" charset="0"/>
                <a:ea typeface="Roboto" charset="0"/>
                <a:cs typeface="Roboto" charset="0"/>
              </a:rPr>
              <a:t>"</a:t>
            </a:r>
            <a:r>
              <a:rPr lang="en-GB" altLang="da-DK" sz="675" cap="none" baseline="0" noProof="1">
                <a:solidFill>
                  <a:srgbClr val="000000"/>
                </a:solidFill>
                <a:latin typeface="Roboto" charset="0"/>
                <a:ea typeface="Roboto" charset="0"/>
                <a:cs typeface="Roboto" charset="0"/>
              </a:rPr>
              <a:t>drop down</a:t>
            </a:r>
            <a:r>
              <a:rPr lang="en-GB" altLang="da-DK" sz="675" strike="noStrike" cap="none" baseline="0" noProof="1">
                <a:solidFill>
                  <a:srgbClr val="000000"/>
                </a:solidFill>
                <a:latin typeface="Roboto" charset="0"/>
                <a:ea typeface="Roboto" charset="0"/>
                <a:cs typeface="Roboto" charset="0"/>
              </a:rPr>
              <a:t>"</a:t>
            </a:r>
            <a:r>
              <a:rPr lang="en-GB" altLang="da-DK" sz="675" cap="none" baseline="0" noProof="1">
                <a:solidFill>
                  <a:srgbClr val="000000"/>
                </a:solidFill>
                <a:latin typeface="Roboto" charset="0"/>
                <a:ea typeface="Roboto" charset="0"/>
                <a:cs typeface="Roboto" charset="0"/>
              </a:rPr>
              <a:t> menu </a:t>
            </a:r>
            <a:endParaRPr lang="en-GB" sz="675" b="1" cap="none" noProof="1">
              <a:solidFill>
                <a:srgbClr val="000000"/>
              </a:solidFill>
              <a:latin typeface="Roboto" charset="0"/>
              <a:ea typeface="Roboto" charset="0"/>
              <a:cs typeface="Roboto" charset="0"/>
            </a:endParaRPr>
          </a:p>
        </p:txBody>
      </p:sp>
      <p:sp>
        <p:nvSpPr>
          <p:cNvPr id="10" name="AutoShape 4"/>
          <p:cNvSpPr>
            <a:spLocks/>
          </p:cNvSpPr>
          <p:nvPr userDrawn="1"/>
        </p:nvSpPr>
        <p:spPr bwMode="gray">
          <a:xfrm>
            <a:off x="6715876" y="3260041"/>
            <a:ext cx="1620000" cy="814325"/>
          </a:xfrm>
          <a:prstGeom prst="rect">
            <a:avLst/>
          </a:prstGeom>
          <a:noFill/>
          <a:ln w="12700" algn="ctr">
            <a:noFill/>
            <a:miter lim="800000"/>
            <a:headEnd/>
            <a:tailEnd/>
          </a:ln>
          <a:effectLst/>
        </p:spPr>
        <p:txBody>
          <a:bodyPr wrap="square" lIns="0" tIns="0" rIns="0" bIns="0">
            <a:spAutoFit/>
          </a:bodyPr>
          <a:lstStyle/>
          <a:p>
            <a:pPr algn="l" fontAlgn="auto">
              <a:spcBef>
                <a:spcPts val="0"/>
              </a:spcBef>
              <a:spcAft>
                <a:spcPts val="450"/>
              </a:spcAft>
              <a:buFont typeface="+mj-lt"/>
              <a:buNone/>
              <a:defRPr/>
            </a:pPr>
            <a:r>
              <a:rPr lang="en-GB" sz="750" b="1" cap="none" noProof="1">
                <a:solidFill>
                  <a:srgbClr val="000000"/>
                </a:solidFill>
                <a:latin typeface="Roboto" charset="0"/>
                <a:ea typeface="Roboto" charset="0"/>
                <a:cs typeface="Roboto"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cap="none" noProof="1">
                <a:solidFill>
                  <a:srgbClr val="000000"/>
                </a:solidFill>
                <a:latin typeface="Roboto" charset="0"/>
                <a:ea typeface="Roboto" charset="0"/>
                <a:cs typeface="Roboto" charset="0"/>
              </a:rPr>
              <a:t>1.</a:t>
            </a:r>
            <a:r>
              <a:rPr lang="en-GB" altLang="da-DK" sz="675" cap="none" noProof="1">
                <a:solidFill>
                  <a:srgbClr val="000000"/>
                </a:solidFill>
                <a:latin typeface="Roboto" charset="0"/>
                <a:ea typeface="Roboto" charset="0"/>
                <a:cs typeface="Roboto" charset="0"/>
              </a:rPr>
              <a:t> Click the </a:t>
            </a:r>
            <a:r>
              <a:rPr lang="en-GB" altLang="da-DK" sz="675" b="1" cap="none" noProof="1">
                <a:solidFill>
                  <a:srgbClr val="000000"/>
                </a:solidFill>
                <a:latin typeface="Roboto" charset="0"/>
                <a:ea typeface="Roboto" charset="0"/>
                <a:cs typeface="Roboto" charset="0"/>
              </a:rPr>
              <a:t>home tab</a:t>
            </a:r>
            <a:endParaRPr lang="en-GB" altLang="da-DK" sz="675" strike="sngStrike" cap="none" noProof="1">
              <a:solidFill>
                <a:srgbClr val="000000"/>
              </a:solidFill>
              <a:latin typeface="Roboto" charset="0"/>
              <a:ea typeface="Roboto" charset="0"/>
              <a:cs typeface="Roboto" charset="0"/>
            </a:endParaRP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b="1" cap="none" noProof="1">
                <a:solidFill>
                  <a:srgbClr val="000000"/>
                </a:solidFill>
                <a:latin typeface="Roboto" charset="0"/>
                <a:ea typeface="Roboto" charset="0"/>
                <a:cs typeface="Roboto" charset="0"/>
              </a:rPr>
              <a:t>2. </a:t>
            </a:r>
            <a:r>
              <a:rPr lang="en-GB" altLang="da-DK" sz="675" cap="none" noProof="1">
                <a:solidFill>
                  <a:srgbClr val="000000"/>
                </a:solidFill>
                <a:latin typeface="Roboto" charset="0"/>
                <a:ea typeface="Roboto" charset="0"/>
                <a:cs typeface="Roboto" charset="0"/>
              </a:rPr>
              <a:t>Click the </a:t>
            </a:r>
            <a:r>
              <a:rPr lang="en-GB" altLang="da-DK" sz="675" b="1" cap="none" baseline="0" noProof="1">
                <a:solidFill>
                  <a:srgbClr val="000000"/>
                </a:solidFill>
                <a:latin typeface="Roboto" charset="0"/>
                <a:ea typeface="Roboto" charset="0"/>
                <a:cs typeface="Roboto" charset="0"/>
              </a:rPr>
              <a:t>reset </a:t>
            </a:r>
            <a:r>
              <a:rPr lang="en-GB" altLang="da-DK" sz="675" cap="none" noProof="1">
                <a:solidFill>
                  <a:srgbClr val="000000"/>
                </a:solidFill>
                <a:latin typeface="Roboto" charset="0"/>
                <a:ea typeface="Roboto" charset="0"/>
                <a:cs typeface="Roboto" charset="0"/>
              </a:rPr>
              <a:t>menu to reset</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noProof="1">
                <a:solidFill>
                  <a:srgbClr val="000000"/>
                </a:solidFill>
                <a:latin typeface="Roboto" charset="0"/>
                <a:ea typeface="Roboto" charset="0"/>
                <a:cs typeface="Roboto" charset="0"/>
              </a:rPr>
              <a:t>Position, size</a:t>
            </a:r>
            <a:r>
              <a:rPr lang="en-GB" altLang="da-DK" sz="675" cap="none" baseline="0" noProof="1">
                <a:solidFill>
                  <a:srgbClr val="000000"/>
                </a:solidFill>
                <a:latin typeface="Roboto" charset="0"/>
                <a:ea typeface="Roboto" charset="0"/>
                <a:cs typeface="Roboto" charset="0"/>
              </a:rPr>
              <a:t> and formatting of the</a:t>
            </a:r>
          </a:p>
          <a:p>
            <a:pPr marL="0" marR="0" indent="0" algn="l" defTabSz="685800" rtl="0" eaLnBrk="1" fontAlgn="auto" latinLnBrk="0" hangingPunct="1">
              <a:lnSpc>
                <a:spcPct val="100000"/>
              </a:lnSpc>
              <a:spcBef>
                <a:spcPts val="0"/>
              </a:spcBef>
              <a:spcAft>
                <a:spcPts val="180"/>
              </a:spcAft>
              <a:buClrTx/>
              <a:buSzTx/>
              <a:buFont typeface="+mj-lt"/>
              <a:buNone/>
              <a:tabLst/>
              <a:defRPr/>
            </a:pPr>
            <a:r>
              <a:rPr lang="en-GB" altLang="da-DK" sz="675" cap="none" baseline="0" noProof="1">
                <a:solidFill>
                  <a:srgbClr val="000000"/>
                </a:solidFill>
                <a:latin typeface="Roboto" charset="0"/>
                <a:ea typeface="Roboto" charset="0"/>
                <a:cs typeface="Roboto" charset="0"/>
              </a:rPr>
              <a:t>Slide placeholders to their default </a:t>
            </a:r>
            <a:br>
              <a:rPr lang="en-GB" altLang="da-DK" sz="675" cap="none" baseline="0" noProof="1">
                <a:solidFill>
                  <a:srgbClr val="000000"/>
                </a:solidFill>
                <a:latin typeface="Roboto" charset="0"/>
                <a:ea typeface="Roboto" charset="0"/>
                <a:cs typeface="Roboto" charset="0"/>
              </a:rPr>
            </a:br>
            <a:r>
              <a:rPr lang="en-GB" altLang="da-DK" sz="675" cap="none" baseline="0" noProof="1">
                <a:solidFill>
                  <a:srgbClr val="000000"/>
                </a:solidFill>
                <a:latin typeface="Roboto" charset="0"/>
                <a:ea typeface="Roboto" charset="0"/>
                <a:cs typeface="Roboto" charset="0"/>
              </a:rPr>
              <a:t>settings</a:t>
            </a:r>
            <a:endParaRPr lang="en-GB" altLang="da-DK" sz="675" cap="none" noProof="1">
              <a:solidFill>
                <a:srgbClr val="000000"/>
              </a:solidFill>
              <a:latin typeface="Roboto" charset="0"/>
              <a:ea typeface="Roboto" charset="0"/>
              <a:cs typeface="Roboto" charset="0"/>
            </a:endParaRPr>
          </a:p>
        </p:txBody>
      </p:sp>
      <p:sp>
        <p:nvSpPr>
          <p:cNvPr id="11" name="Text Box 48"/>
          <p:cNvSpPr txBox="1">
            <a:spLocks noChangeArrowheads="1"/>
          </p:cNvSpPr>
          <p:nvPr userDrawn="1"/>
        </p:nvSpPr>
        <p:spPr bwMode="auto">
          <a:xfrm>
            <a:off x="4659938" y="1080627"/>
            <a:ext cx="1620599" cy="102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108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Aft>
                <a:spcPts val="450"/>
              </a:spcAft>
              <a:defRPr/>
            </a:pPr>
            <a:r>
              <a:rPr lang="en-GB" sz="750" b="1" cap="none" noProof="1">
                <a:solidFill>
                  <a:srgbClr val="000000"/>
                </a:solidFill>
                <a:latin typeface="Roboto" charset="0"/>
                <a:ea typeface="Roboto" charset="0"/>
                <a:cs typeface="Roboto" charset="0"/>
              </a:rPr>
              <a:t>Use text</a:t>
            </a:r>
            <a:r>
              <a:rPr lang="en-GB" sz="750" b="1" cap="none" baseline="0" noProof="1">
                <a:solidFill>
                  <a:srgbClr val="000000"/>
                </a:solidFill>
                <a:latin typeface="Roboto" charset="0"/>
                <a:ea typeface="Roboto" charset="0"/>
                <a:cs typeface="Roboto" charset="0"/>
              </a:rPr>
              <a:t> styles (levels)</a:t>
            </a:r>
            <a:endParaRPr lang="en-GB" sz="750" b="1" cap="none" noProof="1">
              <a:solidFill>
                <a:srgbClr val="000000"/>
              </a:solidFill>
              <a:latin typeface="Roboto" charset="0"/>
              <a:ea typeface="Roboto" charset="0"/>
              <a:cs typeface="Roboto" charset="0"/>
            </a:endParaRPr>
          </a:p>
          <a:p>
            <a:pPr algn="l" eaLnBrk="1" hangingPunct="1">
              <a:spcAft>
                <a:spcPts val="450"/>
              </a:spcAft>
              <a:defRPr/>
            </a:pPr>
            <a:r>
              <a:rPr lang="en-GB" altLang="da-DK" sz="675" b="0" cap="none" noProof="1">
                <a:solidFill>
                  <a:srgbClr val="000000"/>
                </a:solidFill>
                <a:latin typeface="Roboto" charset="0"/>
                <a:ea typeface="Roboto" charset="0"/>
                <a:cs typeface="Roboto" charset="0"/>
              </a:rPr>
              <a:t>Use the </a:t>
            </a:r>
            <a:r>
              <a:rPr lang="en-GB" altLang="da-DK" sz="675" b="1" cap="none" noProof="1">
                <a:solidFill>
                  <a:srgbClr val="000000"/>
                </a:solidFill>
                <a:latin typeface="Roboto" charset="0"/>
                <a:ea typeface="Roboto" charset="0"/>
                <a:cs typeface="Roboto" charset="0"/>
              </a:rPr>
              <a:t>tab</a:t>
            </a:r>
            <a:r>
              <a:rPr lang="en-GB" altLang="da-DK" sz="675" b="0" cap="none" noProof="1">
                <a:solidFill>
                  <a:srgbClr val="000000"/>
                </a:solidFill>
                <a:latin typeface="Roboto" charset="0"/>
                <a:ea typeface="Roboto" charset="0"/>
                <a:cs typeface="Roboto" charset="0"/>
              </a:rPr>
              <a:t>-key</a:t>
            </a:r>
            <a:r>
              <a:rPr lang="en-GB" altLang="da-DK" sz="675" b="0" cap="none" baseline="0" noProof="1">
                <a:solidFill>
                  <a:srgbClr val="000000"/>
                </a:solidFill>
                <a:latin typeface="Roboto" charset="0"/>
                <a:ea typeface="Roboto" charset="0"/>
                <a:cs typeface="Roboto" charset="0"/>
              </a:rPr>
              <a:t> to jump through </a:t>
            </a:r>
            <a:br>
              <a:rPr lang="en-GB" altLang="da-DK" sz="675" b="0" cap="none" baseline="0" noProof="1">
                <a:solidFill>
                  <a:srgbClr val="000000"/>
                </a:solidFill>
                <a:latin typeface="Roboto" charset="0"/>
                <a:ea typeface="Roboto" charset="0"/>
                <a:cs typeface="Roboto" charset="0"/>
              </a:rPr>
            </a:br>
            <a:r>
              <a:rPr lang="en-GB" altLang="da-DK" sz="675" b="0" cap="none" baseline="0" noProof="1">
                <a:solidFill>
                  <a:srgbClr val="000000"/>
                </a:solidFill>
                <a:latin typeface="Roboto" charset="0"/>
                <a:ea typeface="Roboto" charset="0"/>
                <a:cs typeface="Roboto" charset="0"/>
              </a:rPr>
              <a:t>levels. Click </a:t>
            </a:r>
            <a:r>
              <a:rPr lang="en-GB" altLang="da-DK" sz="675" b="1" cap="none" baseline="0" noProof="1">
                <a:solidFill>
                  <a:srgbClr val="000000"/>
                </a:solidFill>
                <a:latin typeface="Roboto" charset="0"/>
                <a:ea typeface="Roboto" charset="0"/>
                <a:cs typeface="Roboto" charset="0"/>
              </a:rPr>
              <a:t>ENTER</a:t>
            </a:r>
            <a:r>
              <a:rPr lang="en-GB" altLang="da-DK" sz="675" b="0" cap="none" baseline="0" noProof="1">
                <a:solidFill>
                  <a:srgbClr val="000000"/>
                </a:solidFill>
                <a:latin typeface="Roboto" charset="0"/>
                <a:ea typeface="Roboto" charset="0"/>
                <a:cs typeface="Roboto" charset="0"/>
              </a:rPr>
              <a:t>, then </a:t>
            </a:r>
            <a:r>
              <a:rPr lang="en-GB" altLang="da-DK" sz="675" b="1" cap="none" baseline="0" noProof="1">
                <a:solidFill>
                  <a:srgbClr val="000000"/>
                </a:solidFill>
                <a:latin typeface="Roboto" charset="0"/>
                <a:ea typeface="Roboto" charset="0"/>
                <a:cs typeface="Roboto" charset="0"/>
              </a:rPr>
              <a:t>TAB</a:t>
            </a:r>
            <a:r>
              <a:rPr lang="en-GB" altLang="da-DK" sz="675" b="0" cap="none" baseline="0" noProof="1">
                <a:solidFill>
                  <a:srgbClr val="000000"/>
                </a:solidFill>
                <a:latin typeface="Roboto" charset="0"/>
                <a:ea typeface="Roboto" charset="0"/>
                <a:cs typeface="Roboto" charset="0"/>
              </a:rPr>
              <a:t> to switch from one level to the next level</a:t>
            </a:r>
          </a:p>
          <a:p>
            <a:pPr algn="l" eaLnBrk="1" hangingPunct="1">
              <a:spcAft>
                <a:spcPts val="180"/>
              </a:spcAft>
              <a:defRPr/>
            </a:pPr>
            <a:r>
              <a:rPr lang="en-GB" altLang="da-DK" sz="675" b="0" cap="none" baseline="0" noProof="1">
                <a:solidFill>
                  <a:srgbClr val="000000"/>
                </a:solidFill>
                <a:latin typeface="Roboto" charset="0"/>
                <a:ea typeface="Roboto" charset="0"/>
                <a:cs typeface="Roboto" charset="0"/>
              </a:rPr>
              <a:t>To go back in levels use </a:t>
            </a:r>
            <a:r>
              <a:rPr lang="en-GB" altLang="da-DK" sz="675" b="1" cap="none" baseline="0" noProof="1">
                <a:solidFill>
                  <a:srgbClr val="000000"/>
                </a:solidFill>
                <a:latin typeface="Roboto" charset="0"/>
                <a:ea typeface="Roboto" charset="0"/>
                <a:cs typeface="Roboto" charset="0"/>
              </a:rPr>
              <a:t>SHIFT-TAB</a:t>
            </a:r>
            <a:endParaRPr lang="en-GB" altLang="da-DK" sz="675" b="1" cap="none" noProof="1">
              <a:solidFill>
                <a:srgbClr val="000000"/>
              </a:solidFill>
              <a:latin typeface="Roboto" charset="0"/>
              <a:ea typeface="Roboto" charset="0"/>
              <a:cs typeface="Roboto" charset="0"/>
            </a:endParaRPr>
          </a:p>
          <a:p>
            <a:pPr algn="l" eaLnBrk="1" hangingPunct="1">
              <a:spcAft>
                <a:spcPts val="180"/>
              </a:spcAft>
              <a:defRPr/>
            </a:pPr>
            <a:endParaRPr lang="en-GB" sz="675" b="1" cap="none" noProof="1">
              <a:solidFill>
                <a:srgbClr val="000000"/>
              </a:solidFill>
              <a:latin typeface="Roboto" charset="0"/>
              <a:ea typeface="Roboto" charset="0"/>
              <a:cs typeface="Roboto" charset="0"/>
            </a:endParaRPr>
          </a:p>
          <a:p>
            <a:pPr algn="l" eaLnBrk="1" hangingPunct="1">
              <a:spcAft>
                <a:spcPts val="180"/>
              </a:spcAft>
              <a:defRPr/>
            </a:pPr>
            <a:r>
              <a:rPr lang="en-GB" sz="675" cap="none" noProof="1">
                <a:solidFill>
                  <a:srgbClr val="000000"/>
                </a:solidFill>
                <a:latin typeface="Roboto" charset="0"/>
                <a:ea typeface="Roboto" charset="0"/>
                <a:cs typeface="Roboto" charset="0"/>
              </a:rPr>
              <a:t>Alternatively, </a:t>
            </a:r>
            <a:r>
              <a:rPr lang="en-GB" sz="675" b="1" cap="none" noProof="1">
                <a:solidFill>
                  <a:srgbClr val="000000"/>
                </a:solidFill>
                <a:latin typeface="Roboto" charset="0"/>
                <a:ea typeface="Roboto" charset="0"/>
                <a:cs typeface="Roboto" charset="0"/>
              </a:rPr>
              <a:t>Increase</a:t>
            </a:r>
            <a:r>
              <a:rPr lang="en-GB" sz="675" cap="none" baseline="0" noProof="1">
                <a:solidFill>
                  <a:srgbClr val="000000"/>
                </a:solidFill>
                <a:latin typeface="Roboto" charset="0"/>
                <a:ea typeface="Roboto" charset="0"/>
                <a:cs typeface="Roboto" charset="0"/>
              </a:rPr>
              <a:t> and</a:t>
            </a:r>
            <a:br>
              <a:rPr lang="en-GB" sz="675" cap="none" baseline="0" noProof="1">
                <a:solidFill>
                  <a:srgbClr val="000000"/>
                </a:solidFill>
                <a:latin typeface="Roboto" charset="0"/>
                <a:ea typeface="Roboto" charset="0"/>
                <a:cs typeface="Roboto" charset="0"/>
              </a:rPr>
            </a:br>
            <a:r>
              <a:rPr lang="en-GB" sz="675" b="1" cap="none" baseline="0" noProof="1">
                <a:solidFill>
                  <a:srgbClr val="000000"/>
                </a:solidFill>
                <a:latin typeface="Roboto" charset="0"/>
                <a:ea typeface="Roboto" charset="0"/>
                <a:cs typeface="Roboto" charset="0"/>
              </a:rPr>
              <a:t>Decrease list level </a:t>
            </a:r>
            <a:r>
              <a:rPr lang="en-GB" sz="675" cap="none" baseline="0" noProof="1">
                <a:solidFill>
                  <a:srgbClr val="000000"/>
                </a:solidFill>
                <a:latin typeface="Roboto" charset="0"/>
                <a:ea typeface="Roboto" charset="0"/>
                <a:cs typeface="Roboto" charset="0"/>
              </a:rPr>
              <a:t>can be used</a:t>
            </a:r>
            <a:endParaRPr lang="en-GB" sz="675" cap="none" noProof="1">
              <a:solidFill>
                <a:srgbClr val="000000"/>
              </a:solidFill>
              <a:latin typeface="Roboto" charset="0"/>
              <a:ea typeface="Roboto" charset="0"/>
              <a:cs typeface="Roboto" charset="0"/>
            </a:endParaRPr>
          </a:p>
        </p:txBody>
      </p:sp>
      <p:sp>
        <p:nvSpPr>
          <p:cNvPr id="12" name="Text Box 48"/>
          <p:cNvSpPr txBox="1">
            <a:spLocks noChangeArrowheads="1"/>
          </p:cNvSpPr>
          <p:nvPr userDrawn="1"/>
        </p:nvSpPr>
        <p:spPr bwMode="auto">
          <a:xfrm>
            <a:off x="886505" y="1497600"/>
            <a:ext cx="2757284" cy="118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rgbClr val="000000"/>
                </a:solidFill>
                <a:latin typeface="Roboto" charset="0"/>
                <a:ea typeface="Roboto" charset="0"/>
                <a:cs typeface="Roboto" charset="0"/>
              </a:rPr>
              <a:t>Install Roboto</a:t>
            </a:r>
            <a:r>
              <a:rPr lang="en-GB" sz="1000" b="1" kern="1200" cap="none" baseline="0" noProof="1">
                <a:solidFill>
                  <a:srgbClr val="000000"/>
                </a:solidFill>
                <a:latin typeface="Roboto" charset="0"/>
                <a:ea typeface="Roboto" charset="0"/>
                <a:cs typeface="Roboto" charset="0"/>
              </a:rPr>
              <a:t> </a:t>
            </a:r>
            <a:r>
              <a:rPr lang="en-GB" sz="1000" b="1" kern="1200" cap="none" noProof="1">
                <a:solidFill>
                  <a:srgbClr val="000000"/>
                </a:solidFill>
                <a:latin typeface="Roboto" charset="0"/>
                <a:ea typeface="Roboto" charset="0"/>
                <a:cs typeface="Roboto" charset="0"/>
              </a:rPr>
              <a:t>font on Mac</a:t>
            </a:r>
          </a:p>
          <a:p>
            <a:pPr algn="l" eaLnBrk="1" hangingPunct="1">
              <a:spcBef>
                <a:spcPct val="0"/>
              </a:spcBef>
              <a:spcAft>
                <a:spcPts val="450"/>
              </a:spcAft>
              <a:buFontTx/>
              <a:buNone/>
              <a:defRPr/>
            </a:pPr>
            <a:r>
              <a:rPr lang="en-GB" sz="680" b="1" i="0" kern="1200" dirty="0">
                <a:solidFill>
                  <a:srgbClr val="000000"/>
                </a:solidFill>
                <a:effectLst/>
                <a:latin typeface="Roboto" charset="0"/>
                <a:ea typeface="Roboto" charset="0"/>
                <a:cs typeface="Roboto" charset="0"/>
              </a:rPr>
              <a:t>1. </a:t>
            </a:r>
            <a:r>
              <a:rPr lang="en-GB" sz="680" b="0" i="0" kern="1200" dirty="0">
                <a:solidFill>
                  <a:srgbClr val="000000"/>
                </a:solidFill>
                <a:effectLst/>
                <a:latin typeface="Roboto" charset="0"/>
                <a:ea typeface="Roboto" charset="0"/>
                <a:cs typeface="Roboto" charset="0"/>
              </a:rPr>
              <a:t>Unzip</a:t>
            </a:r>
            <a:r>
              <a:rPr lang="en-GB" sz="680" b="0" i="0" kern="1200" baseline="0" dirty="0">
                <a:solidFill>
                  <a:srgbClr val="000000"/>
                </a:solidFill>
                <a:effectLst/>
                <a:latin typeface="Roboto" charset="0"/>
                <a:ea typeface="Roboto" charset="0"/>
                <a:cs typeface="Roboto" charset="0"/>
              </a:rPr>
              <a:t> the font-file and d</a:t>
            </a:r>
            <a:r>
              <a:rPr lang="en-GB" sz="680" b="0" i="0" kern="1200" dirty="0">
                <a:solidFill>
                  <a:srgbClr val="000000"/>
                </a:solidFill>
                <a:effectLst/>
                <a:latin typeface="Roboto" charset="0"/>
                <a:ea typeface="Roboto" charset="0"/>
                <a:cs typeface="Roboto" charset="0"/>
              </a:rPr>
              <a:t>ouble-click on one of the font files. Font Book will display a sample of the font. </a:t>
            </a:r>
          </a:p>
          <a:p>
            <a:pPr algn="l" eaLnBrk="1" hangingPunct="1">
              <a:spcBef>
                <a:spcPct val="0"/>
              </a:spcBef>
              <a:spcAft>
                <a:spcPts val="450"/>
              </a:spcAft>
              <a:buFontTx/>
              <a:buNone/>
              <a:defRPr/>
            </a:pPr>
            <a:r>
              <a:rPr lang="en-GB" sz="680" b="1" i="0" kern="1200" dirty="0">
                <a:solidFill>
                  <a:srgbClr val="000000"/>
                </a:solidFill>
                <a:effectLst/>
                <a:latin typeface="Roboto" charset="0"/>
                <a:ea typeface="Roboto" charset="0"/>
                <a:cs typeface="Roboto" charset="0"/>
              </a:rPr>
              <a:t>2. </a:t>
            </a:r>
            <a:r>
              <a:rPr lang="en-GB" sz="680" b="0" i="0" kern="1200" dirty="0">
                <a:solidFill>
                  <a:srgbClr val="000000"/>
                </a:solidFill>
                <a:effectLst/>
                <a:latin typeface="Roboto" charset="0"/>
                <a:ea typeface="Roboto" charset="0"/>
                <a:cs typeface="Roboto" charset="0"/>
              </a:rPr>
              <a:t>Choose </a:t>
            </a:r>
            <a:r>
              <a:rPr lang="en-GB" sz="680" b="1" i="0" kern="1200" dirty="0">
                <a:solidFill>
                  <a:srgbClr val="000000"/>
                </a:solidFill>
                <a:effectLst/>
                <a:latin typeface="Roboto" charset="0"/>
                <a:ea typeface="Roboto" charset="0"/>
                <a:cs typeface="Roboto" charset="0"/>
              </a:rPr>
              <a:t>Add Fonts</a:t>
            </a:r>
            <a:r>
              <a:rPr lang="en-GB" sz="680" b="0" i="0" kern="1200" dirty="0">
                <a:solidFill>
                  <a:srgbClr val="000000"/>
                </a:solidFill>
                <a:effectLst/>
                <a:latin typeface="Roboto" charset="0"/>
                <a:ea typeface="Roboto" charset="0"/>
                <a:cs typeface="Roboto" charset="0"/>
              </a:rPr>
              <a:t> from the </a:t>
            </a:r>
            <a:r>
              <a:rPr lang="en-GB" sz="680" b="1" i="0" kern="1200" dirty="0">
                <a:solidFill>
                  <a:srgbClr val="000000"/>
                </a:solidFill>
                <a:effectLst/>
                <a:latin typeface="Roboto" charset="0"/>
                <a:ea typeface="Roboto" charset="0"/>
                <a:cs typeface="Roboto" charset="0"/>
              </a:rPr>
              <a:t>File menu</a:t>
            </a:r>
            <a:r>
              <a:rPr lang="en-GB" sz="680" b="0" i="0" kern="1200" dirty="0">
                <a:solidFill>
                  <a:srgbClr val="000000"/>
                </a:solidFill>
                <a:effectLst/>
                <a:latin typeface="Roboto" charset="0"/>
                <a:ea typeface="Roboto" charset="0"/>
                <a:cs typeface="Roboto" charset="0"/>
              </a:rPr>
              <a:t>, select the font or a folder containing multiple fonts, then click </a:t>
            </a:r>
            <a:r>
              <a:rPr lang="en-GB" sz="680" b="1" i="0" kern="1200" dirty="0">
                <a:solidFill>
                  <a:srgbClr val="000000"/>
                </a:solidFill>
                <a:effectLst/>
                <a:latin typeface="Roboto" charset="0"/>
                <a:ea typeface="Roboto" charset="0"/>
                <a:cs typeface="Roboto" charset="0"/>
              </a:rPr>
              <a:t>Open</a:t>
            </a:r>
            <a:r>
              <a:rPr lang="en-GB" sz="680" b="0" i="0" kern="1200" dirty="0">
                <a:solidFill>
                  <a:srgbClr val="000000"/>
                </a:solidFill>
                <a:effectLst/>
                <a:latin typeface="Roboto" charset="0"/>
                <a:ea typeface="Roboto" charset="0"/>
                <a:cs typeface="Roboto" charset="0"/>
              </a:rPr>
              <a:t> to install the font(s). Check </a:t>
            </a:r>
            <a:r>
              <a:rPr lang="en-GB" sz="680" b="1" i="0" kern="1200" dirty="0">
                <a:solidFill>
                  <a:srgbClr val="000000"/>
                </a:solidFill>
                <a:effectLst/>
                <a:latin typeface="Roboto" charset="0"/>
                <a:ea typeface="Roboto" charset="0"/>
                <a:cs typeface="Roboto" charset="0"/>
              </a:rPr>
              <a:t>Select</a:t>
            </a:r>
            <a:r>
              <a:rPr lang="en-GB" sz="680" b="1" i="0" kern="1200" baseline="0" dirty="0">
                <a:solidFill>
                  <a:srgbClr val="000000"/>
                </a:solidFill>
                <a:effectLst/>
                <a:latin typeface="Roboto" charset="0"/>
                <a:ea typeface="Roboto" charset="0"/>
                <a:cs typeface="Roboto" charset="0"/>
              </a:rPr>
              <a:t> all fonts</a:t>
            </a:r>
            <a:endParaRPr lang="en-GB" sz="680" b="1" i="0" kern="1200" dirty="0">
              <a:solidFill>
                <a:srgbClr val="000000"/>
              </a:solidFill>
              <a:effectLst/>
              <a:latin typeface="Roboto" charset="0"/>
              <a:ea typeface="Roboto" charset="0"/>
              <a:cs typeface="Roboto" charset="0"/>
            </a:endParaRPr>
          </a:p>
          <a:p>
            <a:pPr algn="l" eaLnBrk="1" hangingPunct="1">
              <a:spcBef>
                <a:spcPct val="0"/>
              </a:spcBef>
              <a:spcAft>
                <a:spcPts val="450"/>
              </a:spcAft>
              <a:buFontTx/>
              <a:buNone/>
              <a:defRPr/>
            </a:pPr>
            <a:r>
              <a:rPr lang="en-GB" altLang="da-DK" sz="680" b="1" i="0" kern="1200" cap="none" noProof="1">
                <a:solidFill>
                  <a:srgbClr val="000000"/>
                </a:solidFill>
                <a:effectLst/>
                <a:latin typeface="Roboto" charset="0"/>
                <a:ea typeface="Roboto" charset="0"/>
                <a:cs typeface="Roboto" charset="0"/>
              </a:rPr>
              <a:t>3. </a:t>
            </a:r>
            <a:r>
              <a:rPr lang="en-GB" altLang="da-DK" sz="680" b="0" i="0" kern="1200" cap="none" noProof="1">
                <a:solidFill>
                  <a:srgbClr val="000000"/>
                </a:solidFill>
                <a:effectLst/>
                <a:latin typeface="Roboto" charset="0"/>
                <a:ea typeface="Roboto" charset="0"/>
                <a:cs typeface="Roboto" charset="0"/>
              </a:rPr>
              <a:t>And</a:t>
            </a:r>
            <a:r>
              <a:rPr lang="en-GB" altLang="da-DK" sz="680" b="0" i="0" kern="1200" cap="none" baseline="0" noProof="1">
                <a:solidFill>
                  <a:srgbClr val="000000"/>
                </a:solidFill>
                <a:effectLst/>
                <a:latin typeface="Roboto" charset="0"/>
                <a:ea typeface="Roboto" charset="0"/>
                <a:cs typeface="Roboto" charset="0"/>
              </a:rPr>
              <a:t> </a:t>
            </a:r>
            <a:r>
              <a:rPr lang="en-GB" altLang="da-DK" sz="680" b="0" i="0" kern="1200" cap="none" noProof="1">
                <a:solidFill>
                  <a:srgbClr val="000000"/>
                </a:solidFill>
                <a:effectLst/>
                <a:latin typeface="Roboto" charset="0"/>
                <a:ea typeface="Roboto" charset="0"/>
                <a:cs typeface="Roboto" charset="0"/>
              </a:rPr>
              <a:t>click </a:t>
            </a:r>
            <a:r>
              <a:rPr lang="en-GB" altLang="da-DK" sz="680" b="1" i="0" kern="1200" cap="none" noProof="1">
                <a:solidFill>
                  <a:srgbClr val="000000"/>
                </a:solidFill>
                <a:effectLst/>
                <a:latin typeface="Roboto" charset="0"/>
                <a:ea typeface="Roboto" charset="0"/>
                <a:cs typeface="Roboto" charset="0"/>
              </a:rPr>
              <a:t>Install Checked</a:t>
            </a:r>
          </a:p>
        </p:txBody>
      </p:sp>
      <p:pic>
        <p:nvPicPr>
          <p:cNvPr id="13" name="Billede 22"/>
          <p:cNvPicPr>
            <a:picLocks noChangeAspect="1"/>
          </p:cNvPicPr>
          <p:nvPr userDrawn="1"/>
        </p:nvPicPr>
        <p:blipFill>
          <a:blip r:embed="rId2"/>
          <a:stretch>
            <a:fillRect/>
          </a:stretch>
        </p:blipFill>
        <p:spPr>
          <a:xfrm>
            <a:off x="8145076" y="1828128"/>
            <a:ext cx="253050" cy="241280"/>
          </a:xfrm>
          <a:prstGeom prst="rect">
            <a:avLst/>
          </a:prstGeom>
        </p:spPr>
      </p:pic>
      <p:pic>
        <p:nvPicPr>
          <p:cNvPr id="14" name="Picture 13"/>
          <p:cNvPicPr>
            <a:picLocks noChangeAspect="1"/>
          </p:cNvPicPr>
          <p:nvPr userDrawn="1"/>
        </p:nvPicPr>
        <p:blipFill>
          <a:blip r:embed="rId3"/>
          <a:stretch>
            <a:fillRect/>
          </a:stretch>
        </p:blipFill>
        <p:spPr>
          <a:xfrm>
            <a:off x="8159476" y="1265986"/>
            <a:ext cx="196613" cy="192041"/>
          </a:xfrm>
          <a:prstGeom prst="rect">
            <a:avLst/>
          </a:prstGeom>
        </p:spPr>
      </p:pic>
      <p:pic>
        <p:nvPicPr>
          <p:cNvPr id="15" name="Picture 14"/>
          <p:cNvPicPr>
            <a:picLocks noChangeAspect="1"/>
          </p:cNvPicPr>
          <p:nvPr userDrawn="1"/>
        </p:nvPicPr>
        <p:blipFill>
          <a:blip r:embed="rId4"/>
          <a:stretch>
            <a:fillRect/>
          </a:stretch>
        </p:blipFill>
        <p:spPr>
          <a:xfrm>
            <a:off x="8098276" y="3647103"/>
            <a:ext cx="369339" cy="150312"/>
          </a:xfrm>
          <a:prstGeom prst="rect">
            <a:avLst/>
          </a:prstGeom>
        </p:spPr>
      </p:pic>
      <p:pic>
        <p:nvPicPr>
          <p:cNvPr id="16" name="Picture 15"/>
          <p:cNvPicPr>
            <a:picLocks noChangeAspect="1"/>
          </p:cNvPicPr>
          <p:nvPr userDrawn="1"/>
        </p:nvPicPr>
        <p:blipFill>
          <a:blip r:embed="rId5"/>
          <a:stretch>
            <a:fillRect/>
          </a:stretch>
        </p:blipFill>
        <p:spPr>
          <a:xfrm>
            <a:off x="6042937" y="2548800"/>
            <a:ext cx="243573" cy="433678"/>
          </a:xfrm>
          <a:prstGeom prst="rect">
            <a:avLst/>
          </a:prstGeom>
        </p:spPr>
      </p:pic>
      <p:pic>
        <p:nvPicPr>
          <p:cNvPr id="17" name="Billede 15"/>
          <p:cNvPicPr>
            <a:picLocks noChangeAspect="1"/>
          </p:cNvPicPr>
          <p:nvPr userDrawn="1"/>
        </p:nvPicPr>
        <p:blipFill rotWithShape="1">
          <a:blip r:embed="rId6"/>
          <a:srcRect l="36944" r="2272" b="69429"/>
          <a:stretch/>
        </p:blipFill>
        <p:spPr>
          <a:xfrm>
            <a:off x="6046537" y="3049200"/>
            <a:ext cx="445026" cy="144158"/>
          </a:xfrm>
          <a:prstGeom prst="rect">
            <a:avLst/>
          </a:prstGeom>
        </p:spPr>
      </p:pic>
      <p:pic>
        <p:nvPicPr>
          <p:cNvPr id="18" name="Billede 27"/>
          <p:cNvPicPr>
            <a:picLocks noChangeAspect="1"/>
          </p:cNvPicPr>
          <p:nvPr userDrawn="1"/>
        </p:nvPicPr>
        <p:blipFill>
          <a:blip r:embed="rId7"/>
          <a:stretch>
            <a:fillRect/>
          </a:stretch>
        </p:blipFill>
        <p:spPr>
          <a:xfrm>
            <a:off x="6027938" y="1863133"/>
            <a:ext cx="411996" cy="213921"/>
          </a:xfrm>
          <a:prstGeom prst="rect">
            <a:avLst/>
          </a:prstGeom>
        </p:spPr>
      </p:pic>
      <p:pic>
        <p:nvPicPr>
          <p:cNvPr id="19" name="Billede 1"/>
          <p:cNvPicPr>
            <a:picLocks noChangeAspect="1"/>
          </p:cNvPicPr>
          <p:nvPr userDrawn="1"/>
        </p:nvPicPr>
        <p:blipFill>
          <a:blip r:embed="rId8"/>
          <a:stretch>
            <a:fillRect/>
          </a:stretch>
        </p:blipFill>
        <p:spPr>
          <a:xfrm>
            <a:off x="8127076" y="2141471"/>
            <a:ext cx="269771" cy="251482"/>
          </a:xfrm>
          <a:prstGeom prst="rect">
            <a:avLst/>
          </a:prstGeom>
        </p:spPr>
      </p:pic>
      <p:sp>
        <p:nvSpPr>
          <p:cNvPr id="31" name="Text Box 48"/>
          <p:cNvSpPr txBox="1">
            <a:spLocks noChangeArrowheads="1"/>
          </p:cNvSpPr>
          <p:nvPr userDrawn="1"/>
        </p:nvSpPr>
        <p:spPr bwMode="auto">
          <a:xfrm>
            <a:off x="881888" y="2930400"/>
            <a:ext cx="2766758" cy="531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50000" tIns="0" rIns="360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spcBef>
                <a:spcPct val="0"/>
              </a:spcBef>
              <a:spcAft>
                <a:spcPts val="450"/>
              </a:spcAft>
              <a:buFontTx/>
              <a:buNone/>
              <a:defRPr/>
            </a:pPr>
            <a:r>
              <a:rPr lang="en-GB" sz="1000" b="1" kern="1200" cap="none" noProof="1">
                <a:solidFill>
                  <a:srgbClr val="000000"/>
                </a:solidFill>
                <a:latin typeface="Roboto" charset="0"/>
                <a:ea typeface="Roboto" charset="0"/>
                <a:cs typeface="Roboto" charset="0"/>
              </a:rPr>
              <a:t>Install Roboto</a:t>
            </a:r>
            <a:r>
              <a:rPr lang="en-GB" sz="1000" b="1" kern="1200" cap="none" baseline="0" noProof="1">
                <a:solidFill>
                  <a:srgbClr val="000000"/>
                </a:solidFill>
                <a:latin typeface="Roboto" charset="0"/>
                <a:ea typeface="Roboto" charset="0"/>
                <a:cs typeface="Roboto" charset="0"/>
              </a:rPr>
              <a:t> </a:t>
            </a:r>
            <a:r>
              <a:rPr lang="en-GB" sz="1000" b="1" kern="1200" cap="none" noProof="1">
                <a:solidFill>
                  <a:srgbClr val="000000"/>
                </a:solidFill>
                <a:latin typeface="Roboto" charset="0"/>
                <a:ea typeface="Roboto" charset="0"/>
                <a:cs typeface="Roboto" charset="0"/>
              </a:rPr>
              <a:t>font on PC</a:t>
            </a:r>
          </a:p>
          <a:p>
            <a:pPr algn="l" eaLnBrk="1" hangingPunct="1">
              <a:spcBef>
                <a:spcPct val="0"/>
              </a:spcBef>
              <a:spcAft>
                <a:spcPts val="450"/>
              </a:spcAft>
              <a:buFontTx/>
              <a:buNone/>
              <a:defRPr/>
            </a:pPr>
            <a:r>
              <a:rPr lang="en-GB" sz="680" b="1" i="0" kern="1200" dirty="0">
                <a:solidFill>
                  <a:srgbClr val="000000"/>
                </a:solidFill>
                <a:effectLst/>
                <a:latin typeface="Roboto" charset="0"/>
                <a:ea typeface="Roboto" charset="0"/>
                <a:cs typeface="Roboto" charset="0"/>
              </a:rPr>
              <a:t>1. </a:t>
            </a:r>
            <a:r>
              <a:rPr lang="en-GB" sz="680" b="0" i="0" kern="1200" dirty="0">
                <a:solidFill>
                  <a:srgbClr val="000000"/>
                </a:solidFill>
                <a:effectLst/>
                <a:latin typeface="Roboto" charset="0"/>
                <a:ea typeface="Roboto" charset="0"/>
                <a:cs typeface="Roboto" charset="0"/>
              </a:rPr>
              <a:t>Unzip</a:t>
            </a:r>
            <a:r>
              <a:rPr lang="en-GB" sz="680" b="0" i="0" kern="1200" baseline="0" dirty="0">
                <a:solidFill>
                  <a:srgbClr val="000000"/>
                </a:solidFill>
                <a:effectLst/>
                <a:latin typeface="Roboto" charset="0"/>
                <a:ea typeface="Roboto" charset="0"/>
                <a:cs typeface="Roboto" charset="0"/>
              </a:rPr>
              <a:t> the font-file and right</a:t>
            </a:r>
            <a:r>
              <a:rPr lang="en-GB" sz="680" b="0" i="0" kern="1200" dirty="0">
                <a:solidFill>
                  <a:srgbClr val="000000"/>
                </a:solidFill>
                <a:effectLst/>
                <a:latin typeface="Roboto" charset="0"/>
                <a:ea typeface="Roboto" charset="0"/>
                <a:cs typeface="Roboto" charset="0"/>
              </a:rPr>
              <a:t>-click on one of the font files. Choose Install. </a:t>
            </a:r>
            <a:br>
              <a:rPr lang="en-GB" sz="680" b="0" i="0" kern="1200" dirty="0">
                <a:solidFill>
                  <a:srgbClr val="000000"/>
                </a:solidFill>
                <a:effectLst/>
                <a:latin typeface="Roboto" charset="0"/>
                <a:ea typeface="Roboto" charset="0"/>
                <a:cs typeface="Roboto" charset="0"/>
              </a:rPr>
            </a:br>
            <a:endParaRPr lang="en-GB" sz="680" b="1" cap="none" noProof="1">
              <a:solidFill>
                <a:srgbClr val="000000"/>
              </a:solidFill>
              <a:latin typeface="Roboto" charset="0"/>
              <a:ea typeface="Roboto" charset="0"/>
              <a:cs typeface="Roboto" charset="0"/>
            </a:endParaRPr>
          </a:p>
        </p:txBody>
      </p:sp>
      <p:sp>
        <p:nvSpPr>
          <p:cNvPr id="25" name="Afrundet rektangel 24"/>
          <p:cNvSpPr/>
          <p:nvPr userDrawn="1"/>
        </p:nvSpPr>
        <p:spPr>
          <a:xfrm>
            <a:off x="886504" y="1138990"/>
            <a:ext cx="2757284" cy="2613600"/>
          </a:xfrm>
          <a:prstGeom prst="roundRect">
            <a:avLst/>
          </a:prstGeom>
          <a:noFill/>
          <a:ln w="28575">
            <a:solidFill>
              <a:srgbClr val="E2004B"/>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solidFill>
                <a:srgbClr val="000000"/>
              </a:solidFill>
              <a:latin typeface="Roboto" charset="0"/>
              <a:ea typeface="Roboto" charset="0"/>
              <a:cs typeface="Roboto" charset="0"/>
            </a:endParaRPr>
          </a:p>
        </p:txBody>
      </p:sp>
      <p:sp>
        <p:nvSpPr>
          <p:cNvPr id="33" name="Rektangel 32"/>
          <p:cNvSpPr/>
          <p:nvPr userDrawn="1"/>
        </p:nvSpPr>
        <p:spPr>
          <a:xfrm>
            <a:off x="1808481" y="1052859"/>
            <a:ext cx="913330" cy="228597"/>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da-DK" noProof="0" dirty="0" err="1">
              <a:solidFill>
                <a:srgbClr val="000000"/>
              </a:solidFill>
              <a:latin typeface="Roboto" charset="0"/>
              <a:ea typeface="Roboto" charset="0"/>
              <a:cs typeface="Roboto" charset="0"/>
            </a:endParaRPr>
          </a:p>
        </p:txBody>
      </p:sp>
      <p:sp>
        <p:nvSpPr>
          <p:cNvPr id="32" name="Text Box 48"/>
          <p:cNvSpPr txBox="1">
            <a:spLocks noChangeArrowheads="1"/>
          </p:cNvSpPr>
          <p:nvPr userDrawn="1"/>
        </p:nvSpPr>
        <p:spPr bwMode="auto">
          <a:xfrm>
            <a:off x="1910081" y="1080627"/>
            <a:ext cx="71013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450"/>
              </a:spcAft>
              <a:defRPr/>
            </a:pPr>
            <a:r>
              <a:rPr lang="en-GB" sz="750" b="1" cap="none" noProof="1">
                <a:solidFill>
                  <a:srgbClr val="000000"/>
                </a:solidFill>
                <a:latin typeface="Roboto" charset="0"/>
                <a:ea typeface="Roboto" charset="0"/>
                <a:cs typeface="Roboto" charset="0"/>
              </a:rPr>
              <a:t>IMPORTANT</a:t>
            </a:r>
          </a:p>
        </p:txBody>
      </p:sp>
    </p:spTree>
    <p:extLst>
      <p:ext uri="{BB962C8B-B14F-4D97-AF65-F5344CB8AC3E}">
        <p14:creationId xmlns:p14="http://schemas.microsoft.com/office/powerpoint/2010/main" val="3601379217"/>
      </p:ext>
    </p:extLst>
  </p:cSld>
  <p:clrMapOvr>
    <a:masterClrMapping/>
  </p:clrMapOvr>
  <p:extLst mod="1">
    <p:ext uri="{DCECCB84-F9BA-43D5-87BE-67443E8EF086}">
      <p15:sldGuideLst xmlns:p15="http://schemas.microsoft.com/office/powerpoint/2012/main">
        <p15:guide id="1" orient="horz" pos="69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ersonal info">
    <p:bg>
      <p:bgPr>
        <a:solidFill>
          <a:srgbClr val="222222"/>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84775" y="2883488"/>
            <a:ext cx="4876947" cy="5468450"/>
          </a:xfrm>
          <a:prstGeom prst="rect">
            <a:avLst/>
          </a:prstGeom>
        </p:spPr>
      </p:pic>
      <p:sp>
        <p:nvSpPr>
          <p:cNvPr id="4" name="Titel 1"/>
          <p:cNvSpPr>
            <a:spLocks noGrp="1"/>
          </p:cNvSpPr>
          <p:nvPr>
            <p:ph type="title" hasCustomPrompt="1"/>
          </p:nvPr>
        </p:nvSpPr>
        <p:spPr>
          <a:xfrm>
            <a:off x="659626" y="1615688"/>
            <a:ext cx="7824752" cy="1912125"/>
          </a:xfrm>
          <a:solidFill>
            <a:srgbClr val="FFFFFF">
              <a:alpha val="0"/>
            </a:srgbClr>
          </a:solidFill>
        </p:spPr>
        <p:txBody>
          <a:bodyPr anchor="ctr" anchorCtr="0"/>
          <a:lstStyle>
            <a:lvl1pPr>
              <a:defRPr sz="4800" spc="-113">
                <a:solidFill>
                  <a:schemeClr val="bg1"/>
                </a:solidFill>
              </a:defRPr>
            </a:lvl1pPr>
          </a:lstStyle>
          <a:p>
            <a:r>
              <a:rPr lang="en-GB" dirty="0"/>
              <a:t>Click to add title</a:t>
            </a:r>
          </a:p>
        </p:txBody>
      </p:sp>
    </p:spTree>
    <p:extLst/>
  </p:cSld>
  <p:clrMapOvr>
    <a:masterClrMapping/>
  </p:clrMapOvr>
  <p:extLst mod="1">
    <p:ext uri="{DCECCB84-F9BA-43D5-87BE-67443E8EF086}">
      <p15:sldGuideLst xmlns:p15="http://schemas.microsoft.com/office/powerpoint/2012/main">
        <p15:guide id="1" pos="3266" userDrawn="1">
          <p15:clr>
            <a:srgbClr val="FBAE40"/>
          </p15:clr>
        </p15:guide>
        <p15:guide id="2" pos="5670" userDrawn="1">
          <p15:clr>
            <a:srgbClr val="FBAE40"/>
          </p15:clr>
        </p15:guide>
        <p15:guide id="3" orient="horz" pos="18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p:bg>
      <p:bgPr>
        <a:solidFill>
          <a:srgbClr val="3A745F"/>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a:t>Click to add title</a:t>
            </a:r>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4" y="2989798"/>
            <a:ext cx="3172076"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7"/>
          </a:xfrm>
          <a:prstGeom prst="rect">
            <a:avLst/>
          </a:prstGeom>
        </p:spPr>
      </p:pic>
    </p:spTree>
    <p:extLst/>
  </p:cSld>
  <p:clrMapOvr>
    <a:masterClrMapping/>
  </p:clrMapOvr>
  <p:extLst mod="1">
    <p:ext uri="{DCECCB84-F9BA-43D5-87BE-67443E8EF086}">
      <p15:sldGuideLst xmlns:p15="http://schemas.microsoft.com/office/powerpoint/2012/main">
        <p15:guide id="1" pos="4490" userDrawn="1">
          <p15:clr>
            <a:srgbClr val="FBAE40"/>
          </p15:clr>
        </p15:guide>
        <p15:guide id="2" pos="295" userDrawn="1">
          <p15:clr>
            <a:srgbClr val="FBAE40"/>
          </p15:clr>
        </p15:guide>
        <p15:guide id="3" orient="horz" pos="1983" userDrawn="1">
          <p15:clr>
            <a:srgbClr val="FBAE40"/>
          </p15:clr>
        </p15:guide>
        <p15:guide id="4" pos="483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is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a:t>Click to add title</a:t>
            </a:r>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9265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435600"/>
            <a:ext cx="6919200" cy="936000"/>
          </a:xfrm>
        </p:spPr>
        <p:txBody>
          <a:bodyPr anchor="ctr" anchorCtr="0"/>
          <a:lstStyle>
            <a:lvl1pPr algn="l">
              <a:lnSpc>
                <a:spcPct val="90000"/>
              </a:lnSpc>
              <a:defRPr sz="3200" spc="-113">
                <a:solidFill>
                  <a:schemeClr val="bg1"/>
                </a:solidFill>
              </a:defRPr>
            </a:lvl1pPr>
          </a:lstStyle>
          <a:p>
            <a:r>
              <a:rPr lang="en-GB" dirty="0"/>
              <a:t>Click to add title</a:t>
            </a:r>
          </a:p>
        </p:txBody>
      </p:sp>
      <p:sp>
        <p:nvSpPr>
          <p:cNvPr id="8" name="Text Placeholder 4"/>
          <p:cNvSpPr>
            <a:spLocks noGrp="1"/>
          </p:cNvSpPr>
          <p:nvPr>
            <p:ph type="body" sz="quarter" idx="10"/>
          </p:nvPr>
        </p:nvSpPr>
        <p:spPr>
          <a:xfrm>
            <a:off x="658800" y="1580400"/>
            <a:ext cx="691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58800" y="344312"/>
            <a:ext cx="7009200" cy="936000"/>
          </a:xfrm>
        </p:spPr>
        <p:txBody>
          <a:bodyPr anchor="ctr" anchorCtr="0"/>
          <a:lstStyle>
            <a:lvl1pPr algn="l">
              <a:lnSpc>
                <a:spcPct val="90000"/>
              </a:lnSpc>
              <a:defRPr sz="3200" spc="-113">
                <a:solidFill>
                  <a:schemeClr val="bg1"/>
                </a:solidFill>
              </a:defRPr>
            </a:lvl1pPr>
          </a:lstStyle>
          <a:p>
            <a:r>
              <a:rPr lang="en-GB" dirty="0"/>
              <a:t>Click to add title</a:t>
            </a:r>
          </a:p>
        </p:txBody>
      </p:sp>
      <p:sp>
        <p:nvSpPr>
          <p:cNvPr id="8" name="Text Placeholder 4"/>
          <p:cNvSpPr>
            <a:spLocks noGrp="1"/>
          </p:cNvSpPr>
          <p:nvPr>
            <p:ph type="body" sz="quarter" idx="10"/>
          </p:nvPr>
        </p:nvSpPr>
        <p:spPr>
          <a:xfrm>
            <a:off x="658800" y="1491749"/>
            <a:ext cx="7009200" cy="2880000"/>
          </a:xfrm>
        </p:spPr>
        <p:txBody>
          <a:bodyPr/>
          <a:lstStyle>
            <a:lvl1pPr>
              <a:lnSpc>
                <a:spcPts val="1875"/>
              </a:lnSpc>
              <a:spcAft>
                <a:spcPts val="800"/>
              </a:spcAft>
              <a:defRPr sz="1500" b="0" i="0">
                <a:solidFill>
                  <a:schemeClr val="bg1"/>
                </a:solidFill>
                <a:latin typeface="Roboto" charset="0"/>
                <a:ea typeface="Roboto" charset="0"/>
                <a:cs typeface="Roboto" charset="0"/>
              </a:defRPr>
            </a:lvl1pPr>
            <a:lvl2pPr>
              <a:lnSpc>
                <a:spcPts val="1750"/>
              </a:lnSpc>
              <a:spcAft>
                <a:spcPts val="800"/>
              </a:spcAft>
              <a:defRPr sz="1400" b="0" i="0">
                <a:solidFill>
                  <a:schemeClr val="bg1"/>
                </a:solidFill>
                <a:latin typeface="Roboto" charset="0"/>
                <a:ea typeface="Roboto" charset="0"/>
                <a:cs typeface="Roboto" charset="0"/>
              </a:defRPr>
            </a:lvl2pPr>
            <a:lvl3pPr>
              <a:lnSpc>
                <a:spcPts val="1625"/>
              </a:lnSpc>
              <a:spcAft>
                <a:spcPts val="800"/>
              </a:spcAft>
              <a:defRPr sz="1300" b="0" i="0">
                <a:solidFill>
                  <a:schemeClr val="bg1"/>
                </a:solidFill>
                <a:latin typeface="Roboto" charset="0"/>
                <a:ea typeface="Roboto" charset="0"/>
                <a:cs typeface="Roboto" charset="0"/>
              </a:defRPr>
            </a:lvl3pPr>
            <a:lvl4pPr>
              <a:lnSpc>
                <a:spcPts val="1625"/>
              </a:lnSpc>
              <a:spcAft>
                <a:spcPts val="800"/>
              </a:spcAft>
              <a:defRPr sz="1300" b="0" i="0">
                <a:solidFill>
                  <a:schemeClr val="bg1"/>
                </a:solidFill>
                <a:latin typeface="Roboto" charset="0"/>
                <a:ea typeface="Roboto" charset="0"/>
                <a:cs typeface="Roboto" charset="0"/>
              </a:defRPr>
            </a:lvl4pPr>
            <a:lvl5pPr>
              <a:lnSpc>
                <a:spcPts val="1625"/>
              </a:lnSpc>
              <a:spcAft>
                <a:spcPts val="800"/>
              </a:spcAft>
              <a:defRPr sz="1300" b="0" i="0">
                <a:solidFill>
                  <a:schemeClr val="bg1"/>
                </a:solidFill>
                <a:latin typeface="Roboto" charset="0"/>
                <a:ea typeface="Roboto" charset="0"/>
                <a:cs typeface="Robot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332000" y="1480257"/>
            <a:ext cx="6480000" cy="2182986"/>
          </a:xfrm>
          <a:noFill/>
        </p:spPr>
        <p:txBody>
          <a:bodyPr anchor="ctr" anchorCtr="0"/>
          <a:lstStyle>
            <a:lvl1pPr>
              <a:defRPr sz="3800" spc="-113">
                <a:solidFill>
                  <a:schemeClr val="bg1"/>
                </a:solidFill>
              </a:defRPr>
            </a:lvl1pPr>
          </a:lstStyle>
          <a:p>
            <a:r>
              <a:rPr lang="en-GB" dirty="0"/>
              <a:t>Click to add title</a:t>
            </a:r>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645" y="2817959"/>
            <a:ext cx="0" cy="0"/>
          </a:xfrm>
          <a:prstGeom prst="rect">
            <a:avLst/>
          </a:prstGeom>
        </p:spPr>
      </p:pic>
      <p:pic>
        <p:nvPicPr>
          <p:cNvPr id="6" name="Billed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300000">
            <a:off x="7419824" y="2989798"/>
            <a:ext cx="3172076" cy="3556804"/>
          </a:xfrm>
          <a:prstGeom prst="rect">
            <a:avLst/>
          </a:prstGeom>
        </p:spPr>
      </p:pic>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6300000">
            <a:off x="-1084538" y="-1949712"/>
            <a:ext cx="3300673" cy="3700997"/>
          </a:xfrm>
          <a:prstGeom prst="rect">
            <a:avLst/>
          </a:prstGeom>
        </p:spPr>
      </p:pic>
    </p:spTree>
    <p:extLst>
      <p:ext uri="{BB962C8B-B14F-4D97-AF65-F5344CB8AC3E}">
        <p14:creationId xmlns:p14="http://schemas.microsoft.com/office/powerpoint/2010/main" val="219355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slide">
    <p:bg>
      <p:bgPr>
        <a:solidFill>
          <a:srgbClr val="3A745F"/>
        </a:solidFill>
        <a:effectLst/>
      </p:bgPr>
    </p:bg>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01" y="3390653"/>
            <a:ext cx="5140198" cy="5763630"/>
          </a:xfrm>
          <a:prstGeom prst="rect">
            <a:avLst/>
          </a:prstGeom>
        </p:spPr>
      </p:pic>
      <p:sp>
        <p:nvSpPr>
          <p:cNvPr id="4" name="Titel 1"/>
          <p:cNvSpPr>
            <a:spLocks noGrp="1"/>
          </p:cNvSpPr>
          <p:nvPr>
            <p:ph type="title" hasCustomPrompt="1"/>
          </p:nvPr>
        </p:nvSpPr>
        <p:spPr>
          <a:xfrm>
            <a:off x="577675" y="1478528"/>
            <a:ext cx="7824752" cy="1912125"/>
          </a:xfrm>
          <a:solidFill>
            <a:srgbClr val="FFFFFF">
              <a:alpha val="0"/>
            </a:srgbClr>
          </a:solidFill>
        </p:spPr>
        <p:txBody>
          <a:bodyPr anchor="ctr" anchorCtr="0"/>
          <a:lstStyle>
            <a:lvl1pPr>
              <a:defRPr sz="5400" spc="-113">
                <a:solidFill>
                  <a:schemeClr val="bg1"/>
                </a:solidFill>
              </a:defRPr>
            </a:lvl1pPr>
          </a:lstStyle>
          <a:p>
            <a:r>
              <a:rPr lang="en-GB" dirty="0"/>
              <a:t>Click to add title</a:t>
            </a:r>
          </a:p>
        </p:txBody>
      </p:sp>
    </p:spTree>
    <p:extLst>
      <p:ext uri="{BB962C8B-B14F-4D97-AF65-F5344CB8AC3E}">
        <p14:creationId xmlns:p14="http://schemas.microsoft.com/office/powerpoint/2010/main" val="2115629893"/>
      </p:ext>
    </p:extLst>
  </p:cSld>
  <p:clrMapOvr>
    <a:masterClrMapping/>
  </p:clrMapOvr>
  <p:extLst mod="1">
    <p:ext uri="{DCECCB84-F9BA-43D5-87BE-67443E8EF086}">
      <p15:sldGuideLst xmlns:p15="http://schemas.microsoft.com/office/powerpoint/2012/main">
        <p15:guide id="1" pos="1088" userDrawn="1">
          <p15:clr>
            <a:srgbClr val="FBAE40"/>
          </p15:clr>
        </p15:guide>
        <p15:guide id="2" pos="424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00" y="658800"/>
            <a:ext cx="7826400" cy="1911600"/>
          </a:xfrm>
          <a:prstGeom prst="rect">
            <a:avLst/>
          </a:prstGeom>
        </p:spPr>
        <p:txBody>
          <a:bodyPr vert="horz" lIns="0" tIns="0" rIns="0" bIns="0" rtlCol="0" anchor="b" anchorCtr="0">
            <a:noAutofit/>
          </a:bodyPr>
          <a:lstStyle/>
          <a:p>
            <a:r>
              <a:rPr lang="da-DK"/>
              <a:t>Klik for at redigere i masteren</a:t>
            </a:r>
            <a:endParaRPr lang="en-GB" dirty="0"/>
          </a:p>
        </p:txBody>
      </p:sp>
      <p:sp>
        <p:nvSpPr>
          <p:cNvPr id="3" name="Text Placeholder 2"/>
          <p:cNvSpPr>
            <a:spLocks noGrp="1"/>
          </p:cNvSpPr>
          <p:nvPr>
            <p:ph type="body" idx="1"/>
          </p:nvPr>
        </p:nvSpPr>
        <p:spPr>
          <a:xfrm>
            <a:off x="658800" y="2570400"/>
            <a:ext cx="7822800" cy="1963555"/>
          </a:xfrm>
          <a:prstGeom prst="rect">
            <a:avLst/>
          </a:prstGeom>
          <a:ln>
            <a:noFill/>
          </a:ln>
        </p:spPr>
        <p:txBody>
          <a:bodyPr vert="horz" lIns="0" tIns="0" rIns="0" bIns="0" rtlCol="0">
            <a:no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endParaRPr lang="en-GB" dirty="0"/>
          </a:p>
        </p:txBody>
      </p:sp>
      <p:sp>
        <p:nvSpPr>
          <p:cNvPr id="4" name="Date Placeholder 3"/>
          <p:cNvSpPr>
            <a:spLocks noGrp="1"/>
          </p:cNvSpPr>
          <p:nvPr>
            <p:ph type="dt" sz="half" idx="2"/>
          </p:nvPr>
        </p:nvSpPr>
        <p:spPr>
          <a:xfrm>
            <a:off x="647700" y="4767263"/>
            <a:ext cx="2038350" cy="273844"/>
          </a:xfrm>
          <a:prstGeom prst="rect">
            <a:avLst/>
          </a:prstGeom>
        </p:spPr>
        <p:txBody>
          <a:bodyPr vert="horz" lIns="0" tIns="0" rIns="0" bIns="0" rtlCol="0" anchor="b" anchorCtr="0">
            <a:noAutofit/>
          </a:bodyPr>
          <a:lstStyle>
            <a:lvl1pPr algn="l">
              <a:defRPr sz="675">
                <a:solidFill>
                  <a:schemeClr val="tx1">
                    <a:tint val="75000"/>
                  </a:schemeClr>
                </a:solidFill>
              </a:defRPr>
            </a:lvl1pPr>
          </a:lstStyle>
          <a:p>
            <a:fld id="{54E0A626-36E7-4ACB-AE94-30B8AB1B2246}" type="datetimeFigureOut">
              <a:rPr lang="en-GB" smtClean="0"/>
              <a:pPr/>
              <a:t>22/10/2017</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0" tIns="0" rIns="0" bIns="0" rtlCol="0" anchor="b" anchorCtr="0">
            <a:noAutofit/>
          </a:bodyPr>
          <a:lstStyle>
            <a:lvl1pPr algn="ctr">
              <a:defRPr sz="67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4767263"/>
            <a:ext cx="2038350" cy="273844"/>
          </a:xfrm>
          <a:prstGeom prst="rect">
            <a:avLst/>
          </a:prstGeom>
        </p:spPr>
        <p:txBody>
          <a:bodyPr vert="horz" lIns="0" tIns="0" rIns="0" bIns="0" rtlCol="0" anchor="b" anchorCtr="0">
            <a:noAutofit/>
          </a:bodyPr>
          <a:lstStyle>
            <a:lvl1pPr algn="r">
              <a:defRPr sz="675">
                <a:solidFill>
                  <a:schemeClr val="tx1">
                    <a:tint val="75000"/>
                  </a:schemeClr>
                </a:solidFill>
              </a:defRPr>
            </a:lvl1pPr>
          </a:lstStyle>
          <a:p>
            <a:fld id="{45D37B1E-C366-494F-A587-962AD9AABC83}" type="slidenum">
              <a:rPr lang="en-GB" smtClean="0"/>
              <a:pPr/>
              <a:t>‹#›</a:t>
            </a:fld>
            <a:endParaRPr lang="en-GB" dirty="0"/>
          </a:p>
        </p:txBody>
      </p:sp>
      <p:pic>
        <p:nvPicPr>
          <p:cNvPr id="11" name="Billed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414706">
            <a:off x="7193518" y="4280828"/>
            <a:ext cx="2628728" cy="2947554"/>
          </a:xfrm>
          <a:prstGeom prst="rect">
            <a:avLst/>
          </a:prstGeom>
        </p:spPr>
      </p:pic>
      <p:pic>
        <p:nvPicPr>
          <p:cNvPr id="14" name="Billede 13"/>
          <p:cNvPicPr>
            <a:picLocks noChangeAspect="1"/>
          </p:cNvPicPr>
          <p:nvPr/>
        </p:nvPicPr>
        <p:blipFill>
          <a:blip r:embed="rId13" cstate="print">
            <a:alphaModFix amt="25000"/>
            <a:extLst>
              <a:ext uri="{28A0092B-C50C-407E-A947-70E740481C1C}">
                <a14:useLocalDpi xmlns:a14="http://schemas.microsoft.com/office/drawing/2010/main" val="0"/>
              </a:ext>
            </a:extLst>
          </a:blip>
          <a:stretch>
            <a:fillRect/>
          </a:stretch>
        </p:blipFill>
        <p:spPr>
          <a:xfrm>
            <a:off x="7926011" y="3526945"/>
            <a:ext cx="983988" cy="702000"/>
          </a:xfrm>
          <a:prstGeom prst="rect">
            <a:avLst/>
          </a:prstGeom>
        </p:spPr>
      </p:pic>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656" r:id="rId4"/>
    <p:sldLayoutId id="2147483721" r:id="rId5"/>
    <p:sldLayoutId id="2147483720" r:id="rId6"/>
    <p:sldLayoutId id="2147483652" r:id="rId7"/>
    <p:sldLayoutId id="2147483651" r:id="rId8"/>
    <p:sldLayoutId id="2147483670" r:id="rId9"/>
    <p:sldLayoutId id="2147483671" r:id="rId10"/>
  </p:sldLayoutIdLst>
  <p:txStyles>
    <p:titleStyle>
      <a:lvl1pPr algn="ctr" defTabSz="685800" rtl="0" eaLnBrk="1" latinLnBrk="0" hangingPunct="1">
        <a:lnSpc>
          <a:spcPct val="90000"/>
        </a:lnSpc>
        <a:spcBef>
          <a:spcPct val="0"/>
        </a:spcBef>
        <a:buNone/>
        <a:defRPr sz="3600" b="1" i="0" kern="1200">
          <a:solidFill>
            <a:schemeClr val="bg1"/>
          </a:solidFill>
          <a:latin typeface="Roboto" charset="0"/>
          <a:ea typeface="Roboto" charset="0"/>
          <a:cs typeface="Roboto" charset="0"/>
        </a:defRPr>
      </a:lvl1pPr>
    </p:titleStyle>
    <p:bodyStyle>
      <a:lvl1pPr marL="216000" indent="-216000" algn="l" defTabSz="685800" rtl="0" eaLnBrk="1" latinLnBrk="0" hangingPunct="1">
        <a:lnSpc>
          <a:spcPct val="150000"/>
        </a:lnSpc>
        <a:spcBef>
          <a:spcPts val="0"/>
        </a:spcBef>
        <a:buFont typeface="Arial" panose="020B0604020202020204" pitchFamily="34" charset="0"/>
        <a:buChar char="•"/>
        <a:defRPr sz="1350" kern="1200">
          <a:solidFill>
            <a:schemeClr val="bg1"/>
          </a:solidFill>
          <a:latin typeface="+mn-lt"/>
          <a:ea typeface="+mn-ea"/>
          <a:cs typeface="+mn-cs"/>
        </a:defRPr>
      </a:lvl1pPr>
      <a:lvl2pPr marL="435600" indent="-216000" algn="l" defTabSz="685800" rtl="0" eaLnBrk="1" latinLnBrk="0" hangingPunct="1">
        <a:lnSpc>
          <a:spcPct val="150000"/>
        </a:lnSpc>
        <a:spcBef>
          <a:spcPts val="0"/>
        </a:spcBef>
        <a:buClr>
          <a:schemeClr val="tx1"/>
        </a:buClr>
        <a:buFont typeface="Arial" panose="020B0604020202020204" pitchFamily="34" charset="0"/>
        <a:buChar char="•"/>
        <a:defRPr sz="1250" kern="1200">
          <a:solidFill>
            <a:schemeClr val="bg1"/>
          </a:solidFill>
          <a:latin typeface="+mn-lt"/>
          <a:ea typeface="+mn-ea"/>
          <a:cs typeface="+mn-cs"/>
        </a:defRPr>
      </a:lvl2pPr>
      <a:lvl3pPr marL="633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3pPr>
      <a:lvl4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bg1"/>
          </a:solidFill>
          <a:latin typeface="+mn-lt"/>
          <a:ea typeface="+mn-ea"/>
          <a:cs typeface="+mn-cs"/>
        </a:defRPr>
      </a:lvl4pPr>
      <a:lvl5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baseline="0">
          <a:solidFill>
            <a:schemeClr val="bg1"/>
          </a:solidFill>
          <a:latin typeface="+mn-lt"/>
          <a:ea typeface="+mn-ea"/>
          <a:cs typeface="+mn-cs"/>
        </a:defRPr>
      </a:lvl5pPr>
      <a:lvl6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6pPr>
      <a:lvl7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7pPr>
      <a:lvl8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8pPr>
      <a:lvl9pPr marL="831600" indent="-198000" algn="l" defTabSz="685800" rtl="0" eaLnBrk="1" latinLnBrk="0" hangingPunct="1">
        <a:lnSpc>
          <a:spcPct val="150000"/>
        </a:lnSpc>
        <a:spcBef>
          <a:spcPts val="0"/>
        </a:spcBef>
        <a:buClr>
          <a:schemeClr val="tx1"/>
        </a:buClr>
        <a:buFont typeface="Arial" panose="020B0604020202020204" pitchFamily="34" charset="0"/>
        <a:buChar char="•"/>
        <a:defRPr sz="1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445" userDrawn="1">
          <p15:clr>
            <a:srgbClr val="F26B43"/>
          </p15:clr>
        </p15:guide>
        <p15:guide id="2" pos="5760" userDrawn="1">
          <p15:clr>
            <a:srgbClr val="F26B43"/>
          </p15:clr>
        </p15:guide>
        <p15:guide id="3" orient="horz" pos="27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doD_FFr-pm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7200" y="1943100"/>
            <a:ext cx="914400" cy="914400"/>
          </a:xfrm>
          <a:prstGeom prst="rect">
            <a:avLst/>
          </a:prstGeom>
          <a:noFill/>
        </p:spPr>
        <p:txBody>
          <a:bodyPr wrap="none" lIns="0" tIns="0" rIns="0" bIns="0" rtlCol="0">
            <a:noAutofit/>
          </a:bodyPr>
          <a:lstStyle/>
          <a:p>
            <a:pPr>
              <a:lnSpc>
                <a:spcPct val="150000"/>
              </a:lnSpc>
            </a:pPr>
            <a:endParaRPr lang="en-US" sz="1350" dirty="0" err="1">
              <a:solidFill>
                <a:schemeClr val="tx1"/>
              </a:solidFill>
            </a:endParaRPr>
          </a:p>
        </p:txBody>
      </p:sp>
    </p:spTree>
    <p:extLst>
      <p:ext uri="{BB962C8B-B14F-4D97-AF65-F5344CB8AC3E}">
        <p14:creationId xmlns:p14="http://schemas.microsoft.com/office/powerpoint/2010/main" val="256816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a:t>Entities:</a:t>
            </a:r>
          </a:p>
        </p:txBody>
      </p:sp>
      <p:sp>
        <p:nvSpPr>
          <p:cNvPr id="2" name="TextBox 1"/>
          <p:cNvSpPr txBox="1"/>
          <p:nvPr/>
        </p:nvSpPr>
        <p:spPr>
          <a:xfrm>
            <a:off x="1268400" y="1536095"/>
            <a:ext cx="4549410" cy="2866572"/>
          </a:xfrm>
          <a:prstGeom prst="rect">
            <a:avLst/>
          </a:prstGeom>
          <a:noFill/>
        </p:spPr>
        <p:txBody>
          <a:bodyPr wrap="square" lIns="0" tIns="0" rIns="0" bIns="0" rtlCol="0">
            <a:noAutofit/>
          </a:bodyPr>
          <a:lstStyle/>
          <a:p>
            <a:r>
              <a:rPr lang="en-AU" sz="2400" dirty="0">
                <a:solidFill>
                  <a:schemeClr val="bg1"/>
                </a:solidFill>
                <a:latin typeface="Roboto"/>
              </a:rPr>
              <a:t>Fire the </a:t>
            </a:r>
            <a:r>
              <a:rPr lang="en-AU" sz="2400" dirty="0">
                <a:solidFill>
                  <a:srgbClr val="EBC360"/>
                </a:solidFill>
                <a:latin typeface="Roboto"/>
              </a:rPr>
              <a:t>missile!</a:t>
            </a:r>
          </a:p>
          <a:p>
            <a:r>
              <a:rPr lang="en-AU" sz="2400" dirty="0">
                <a:solidFill>
                  <a:schemeClr val="bg1"/>
                </a:solidFill>
                <a:latin typeface="Roboto"/>
              </a:rPr>
              <a:t>Shoot them down with a </a:t>
            </a:r>
            <a:r>
              <a:rPr lang="en-AU" sz="2400" dirty="0">
                <a:solidFill>
                  <a:srgbClr val="EBC360"/>
                </a:solidFill>
                <a:latin typeface="Roboto"/>
              </a:rPr>
              <a:t>rocket</a:t>
            </a:r>
          </a:p>
          <a:p>
            <a:endParaRPr lang="en-AU" sz="2400" dirty="0">
              <a:solidFill>
                <a:schemeClr val="bg1"/>
              </a:solidFill>
              <a:latin typeface="Roboto"/>
            </a:endParaRPr>
          </a:p>
          <a:p>
            <a:endParaRPr lang="en-AU" sz="2400" dirty="0">
              <a:solidFill>
                <a:schemeClr val="bg1"/>
              </a:solidFill>
              <a:latin typeface="Roboto"/>
            </a:endParaRPr>
          </a:p>
          <a:p>
            <a:r>
              <a:rPr lang="en-AU" sz="2400" dirty="0">
                <a:solidFill>
                  <a:schemeClr val="bg1"/>
                </a:solidFill>
                <a:latin typeface="Roboto"/>
              </a:rPr>
              <a:t>Intent: #attack</a:t>
            </a:r>
            <a:br>
              <a:rPr lang="en-AU" sz="2400" dirty="0">
                <a:solidFill>
                  <a:schemeClr val="bg1"/>
                </a:solidFill>
                <a:latin typeface="Roboto"/>
              </a:rPr>
            </a:br>
            <a:r>
              <a:rPr lang="en-AU" sz="2400" dirty="0">
                <a:solidFill>
                  <a:schemeClr val="bg1"/>
                </a:solidFill>
                <a:latin typeface="Roboto"/>
              </a:rPr>
              <a:t>Entities:</a:t>
            </a:r>
          </a:p>
          <a:p>
            <a:r>
              <a:rPr lang="en-AU" sz="2400" dirty="0">
                <a:solidFill>
                  <a:schemeClr val="bg1"/>
                </a:solidFill>
                <a:latin typeface="Roboto"/>
              </a:rPr>
              <a:t>	@</a:t>
            </a:r>
            <a:r>
              <a:rPr lang="en-AU" sz="2400" dirty="0" err="1">
                <a:solidFill>
                  <a:schemeClr val="bg1"/>
                </a:solidFill>
                <a:latin typeface="Roboto"/>
              </a:rPr>
              <a:t>weapon:projectile</a:t>
            </a:r>
            <a:br>
              <a:rPr lang="en-AU" sz="2400" dirty="0">
                <a:solidFill>
                  <a:schemeClr val="bg1"/>
                </a:solidFill>
                <a:latin typeface="Roboto"/>
              </a:rPr>
            </a:br>
            <a:endParaRPr lang="en-AU" sz="2400" dirty="0">
              <a:solidFill>
                <a:schemeClr val="bg1"/>
              </a:solidFill>
              <a:latin typeface="Roboto"/>
            </a:endParaRPr>
          </a:p>
          <a:p>
            <a:pPr>
              <a:lnSpc>
                <a:spcPct val="150000"/>
              </a:lnSpc>
            </a:pPr>
            <a:endParaRPr lang="en-US" sz="1350" dirty="0" err="1">
              <a:solidFill>
                <a:schemeClr val="tx1"/>
              </a:solidFill>
            </a:endParaRPr>
          </a:p>
        </p:txBody>
      </p:sp>
    </p:spTree>
    <p:extLst>
      <p:ext uri="{BB962C8B-B14F-4D97-AF65-F5344CB8AC3E}">
        <p14:creationId xmlns:p14="http://schemas.microsoft.com/office/powerpoint/2010/main" val="11642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cloud-01"/>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6635967" y="1752489"/>
            <a:ext cx="2013406" cy="1126773"/>
          </a:xfrm>
          <a:prstGeom prst="rect">
            <a:avLst/>
          </a:prstGeom>
          <a:noFill/>
          <a:ln>
            <a:noFill/>
          </a:ln>
        </p:spPr>
      </p:pic>
      <p:pic>
        <p:nvPicPr>
          <p:cNvPr id="39" name="Picture 38" descr="cloud-0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867040" y="326134"/>
            <a:ext cx="1739896" cy="973707"/>
          </a:xfrm>
          <a:prstGeom prst="rect">
            <a:avLst/>
          </a:prstGeom>
          <a:noFill/>
          <a:ln>
            <a:noFill/>
          </a:ln>
        </p:spPr>
      </p:pic>
      <p:pic>
        <p:nvPicPr>
          <p:cNvPr id="38" name="Picture 37" descr="cloud-0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867040" y="3637371"/>
            <a:ext cx="1739896" cy="973707"/>
          </a:xfrm>
          <a:prstGeom prst="rect">
            <a:avLst/>
          </a:prstGeom>
          <a:noFill/>
          <a:ln>
            <a:noFill/>
          </a:ln>
        </p:spPr>
      </p:pic>
      <p:grpSp>
        <p:nvGrpSpPr>
          <p:cNvPr id="6" name="Group 5"/>
          <p:cNvGrpSpPr/>
          <p:nvPr/>
        </p:nvGrpSpPr>
        <p:grpSpPr>
          <a:xfrm>
            <a:off x="2877520" y="1480257"/>
            <a:ext cx="2245259" cy="2245259"/>
            <a:chOff x="3549953" y="1126672"/>
            <a:chExt cx="2695424" cy="2695424"/>
          </a:xfrm>
        </p:grpSpPr>
        <p:pic>
          <p:nvPicPr>
            <p:cNvPr id="7" name="Picture 6"/>
            <p:cNvPicPr>
              <a:picLocks noChangeAspect="1"/>
            </p:cNvPicPr>
            <p:nvPr/>
          </p:nvPicPr>
          <p:blipFill>
            <a:blip r:embed="rId5">
              <a:alphaModFix amt="43000"/>
            </a:blip>
            <a:stretch>
              <a:fillRect/>
            </a:stretch>
          </p:blipFill>
          <p:spPr>
            <a:xfrm>
              <a:off x="3549953" y="1126672"/>
              <a:ext cx="2695424" cy="2695424"/>
            </a:xfrm>
            <a:prstGeom prst="rect">
              <a:avLst/>
            </a:prstGeom>
          </p:spPr>
        </p:pic>
        <p:pic>
          <p:nvPicPr>
            <p:cNvPr id="8" name="Picture 7"/>
            <p:cNvPicPr>
              <a:picLocks noChangeAspect="1"/>
            </p:cNvPicPr>
            <p:nvPr/>
          </p:nvPicPr>
          <p:blipFill>
            <a:blip r:embed="rId5"/>
            <a:stretch>
              <a:fillRect/>
            </a:stretch>
          </p:blipFill>
          <p:spPr>
            <a:xfrm>
              <a:off x="3676954" y="1253673"/>
              <a:ext cx="2441423" cy="2441423"/>
            </a:xfrm>
            <a:prstGeom prst="rect">
              <a:avLst/>
            </a:prstGeom>
          </p:spPr>
        </p:pic>
        <p:pic>
          <p:nvPicPr>
            <p:cNvPr id="9" name="Picture 8"/>
            <p:cNvPicPr>
              <a:picLocks noChangeAspect="1"/>
            </p:cNvPicPr>
            <p:nvPr/>
          </p:nvPicPr>
          <p:blipFill>
            <a:blip r:embed="rId6"/>
            <a:stretch>
              <a:fillRect/>
            </a:stretch>
          </p:blipFill>
          <p:spPr>
            <a:xfrm>
              <a:off x="3894062" y="1520012"/>
              <a:ext cx="2009841" cy="1771103"/>
            </a:xfrm>
            <a:prstGeom prst="rect">
              <a:avLst/>
            </a:prstGeom>
          </p:spPr>
        </p:pic>
      </p:grpSp>
      <p:pic>
        <p:nvPicPr>
          <p:cNvPr id="10" name="Picture 9"/>
          <p:cNvPicPr>
            <a:picLocks noChangeAspect="1"/>
          </p:cNvPicPr>
          <p:nvPr/>
        </p:nvPicPr>
        <p:blipFill>
          <a:blip r:embed="rId7"/>
          <a:stretch>
            <a:fillRect/>
          </a:stretch>
        </p:blipFill>
        <p:spPr>
          <a:xfrm>
            <a:off x="1843933" y="2312855"/>
            <a:ext cx="937734" cy="289076"/>
          </a:xfrm>
          <a:prstGeom prst="rect">
            <a:avLst/>
          </a:prstGeom>
        </p:spPr>
      </p:pic>
      <p:pic>
        <p:nvPicPr>
          <p:cNvPr id="11" name="Picture 10"/>
          <p:cNvPicPr>
            <a:picLocks noChangeAspect="1"/>
          </p:cNvPicPr>
          <p:nvPr/>
        </p:nvPicPr>
        <p:blipFill>
          <a:blip r:embed="rId7"/>
          <a:stretch>
            <a:fillRect/>
          </a:stretch>
        </p:blipFill>
        <p:spPr>
          <a:xfrm rot="10800000">
            <a:off x="1843934" y="2603143"/>
            <a:ext cx="937734" cy="289076"/>
          </a:xfrm>
          <a:prstGeom prst="rect">
            <a:avLst/>
          </a:prstGeom>
        </p:spPr>
      </p:pic>
      <p:pic>
        <p:nvPicPr>
          <p:cNvPr id="15" name="Picture 14"/>
          <p:cNvPicPr>
            <a:picLocks noChangeAspect="1"/>
          </p:cNvPicPr>
          <p:nvPr/>
        </p:nvPicPr>
        <p:blipFill>
          <a:blip r:embed="rId8"/>
          <a:stretch>
            <a:fillRect/>
          </a:stretch>
        </p:blipFill>
        <p:spPr>
          <a:xfrm>
            <a:off x="283633" y="1888315"/>
            <a:ext cx="1467757" cy="1362290"/>
          </a:xfrm>
          <a:prstGeom prst="rect">
            <a:avLst/>
          </a:prstGeom>
        </p:spPr>
      </p:pic>
      <p:pic>
        <p:nvPicPr>
          <p:cNvPr id="16" name="Picture 15"/>
          <p:cNvPicPr>
            <a:picLocks noChangeAspect="1"/>
          </p:cNvPicPr>
          <p:nvPr/>
        </p:nvPicPr>
        <p:blipFill>
          <a:blip r:embed="rId7"/>
          <a:stretch>
            <a:fillRect/>
          </a:stretch>
        </p:blipFill>
        <p:spPr>
          <a:xfrm>
            <a:off x="5399939" y="2224371"/>
            <a:ext cx="937734" cy="289076"/>
          </a:xfrm>
          <a:prstGeom prst="rect">
            <a:avLst/>
          </a:prstGeom>
        </p:spPr>
      </p:pic>
      <p:sp>
        <p:nvSpPr>
          <p:cNvPr id="17" name="Rectangle 16"/>
          <p:cNvSpPr/>
          <p:nvPr/>
        </p:nvSpPr>
        <p:spPr>
          <a:xfrm>
            <a:off x="508838" y="2386330"/>
            <a:ext cx="843408" cy="369332"/>
          </a:xfrm>
          <a:prstGeom prst="rect">
            <a:avLst/>
          </a:prstGeom>
        </p:spPr>
        <p:txBody>
          <a:bodyPr wrap="square">
            <a:spAutoFit/>
          </a:bodyPr>
          <a:lstStyle/>
          <a:p>
            <a:r>
              <a:rPr lang="en-US" sz="1800" cap="all" dirty="0">
                <a:solidFill>
                  <a:srgbClr val="002835"/>
                </a:solidFill>
                <a:latin typeface="Roboto Medium"/>
              </a:rPr>
              <a:t>user</a:t>
            </a:r>
            <a:endParaRPr lang="en-US" sz="1800" dirty="0">
              <a:solidFill>
                <a:srgbClr val="002835"/>
              </a:solidFill>
            </a:endParaRPr>
          </a:p>
        </p:txBody>
      </p:sp>
      <p:sp>
        <p:nvSpPr>
          <p:cNvPr id="18" name="Rectangle 17"/>
          <p:cNvSpPr/>
          <p:nvPr/>
        </p:nvSpPr>
        <p:spPr>
          <a:xfrm>
            <a:off x="1759266" y="2081913"/>
            <a:ext cx="964855" cy="307777"/>
          </a:xfrm>
          <a:prstGeom prst="rect">
            <a:avLst/>
          </a:prstGeom>
        </p:spPr>
        <p:txBody>
          <a:bodyPr wrap="square">
            <a:spAutoFit/>
          </a:bodyPr>
          <a:lstStyle/>
          <a:p>
            <a:r>
              <a:rPr lang="en-US" sz="1400" cap="all" dirty="0">
                <a:solidFill>
                  <a:srgbClr val="3BB18E"/>
                </a:solidFill>
                <a:latin typeface="Roboto"/>
              </a:rPr>
              <a:t>speech</a:t>
            </a:r>
            <a:endParaRPr lang="en-US" sz="1400" dirty="0">
              <a:solidFill>
                <a:srgbClr val="3BB18E"/>
              </a:solidFill>
              <a:latin typeface="Roboto"/>
            </a:endParaRPr>
          </a:p>
        </p:txBody>
      </p:sp>
      <p:sp>
        <p:nvSpPr>
          <p:cNvPr id="19" name="Rectangle 18"/>
          <p:cNvSpPr/>
          <p:nvPr/>
        </p:nvSpPr>
        <p:spPr>
          <a:xfrm>
            <a:off x="1954290" y="2829042"/>
            <a:ext cx="931910" cy="307777"/>
          </a:xfrm>
          <a:prstGeom prst="rect">
            <a:avLst/>
          </a:prstGeom>
        </p:spPr>
        <p:txBody>
          <a:bodyPr wrap="square">
            <a:spAutoFit/>
          </a:bodyPr>
          <a:lstStyle/>
          <a:p>
            <a:r>
              <a:rPr lang="en-US" sz="1400" cap="all" dirty="0">
                <a:solidFill>
                  <a:srgbClr val="3BB18E"/>
                </a:solidFill>
                <a:latin typeface="Roboto"/>
              </a:rPr>
              <a:t>speech</a:t>
            </a:r>
            <a:endParaRPr lang="en-US" sz="1400" dirty="0">
              <a:solidFill>
                <a:srgbClr val="3BB18E"/>
              </a:solidFill>
              <a:latin typeface="Roboto"/>
            </a:endParaRPr>
          </a:p>
        </p:txBody>
      </p:sp>
      <p:pic>
        <p:nvPicPr>
          <p:cNvPr id="20" name="Picture 19"/>
          <p:cNvPicPr>
            <a:picLocks noChangeAspect="1"/>
          </p:cNvPicPr>
          <p:nvPr/>
        </p:nvPicPr>
        <p:blipFill>
          <a:blip r:embed="rId7"/>
          <a:stretch>
            <a:fillRect/>
          </a:stretch>
        </p:blipFill>
        <p:spPr>
          <a:xfrm rot="10800000">
            <a:off x="5399939" y="2575133"/>
            <a:ext cx="937734" cy="289076"/>
          </a:xfrm>
          <a:prstGeom prst="rect">
            <a:avLst/>
          </a:prstGeom>
        </p:spPr>
      </p:pic>
      <p:sp>
        <p:nvSpPr>
          <p:cNvPr id="21" name="Rectangle 20"/>
          <p:cNvSpPr/>
          <p:nvPr/>
        </p:nvSpPr>
        <p:spPr>
          <a:xfrm>
            <a:off x="6035746" y="672514"/>
            <a:ext cx="1270541" cy="584776"/>
          </a:xfrm>
          <a:prstGeom prst="rect">
            <a:avLst/>
          </a:prstGeom>
        </p:spPr>
        <p:txBody>
          <a:bodyPr wrap="square">
            <a:spAutoFit/>
          </a:bodyPr>
          <a:lstStyle/>
          <a:p>
            <a:pPr algn="ctr"/>
            <a:r>
              <a:rPr lang="en-US" sz="1800" cap="all" dirty="0">
                <a:solidFill>
                  <a:srgbClr val="333333"/>
                </a:solidFill>
                <a:latin typeface="Roboto Medium"/>
              </a:rPr>
              <a:t>Speech</a:t>
            </a:r>
            <a:r>
              <a:rPr lang="en-US" sz="1400" cap="all" dirty="0">
                <a:solidFill>
                  <a:srgbClr val="333333"/>
                </a:solidFill>
                <a:latin typeface="Roboto Medium"/>
              </a:rPr>
              <a:t> </a:t>
            </a:r>
          </a:p>
          <a:p>
            <a:pPr algn="ctr"/>
            <a:r>
              <a:rPr lang="en-US" sz="1400" cap="all" dirty="0">
                <a:solidFill>
                  <a:srgbClr val="333333"/>
                </a:solidFill>
                <a:latin typeface="Roboto Medium"/>
              </a:rPr>
              <a:t>to text</a:t>
            </a:r>
            <a:endParaRPr lang="en-US" sz="1400" dirty="0">
              <a:solidFill>
                <a:srgbClr val="333333"/>
              </a:solidFill>
            </a:endParaRPr>
          </a:p>
        </p:txBody>
      </p:sp>
      <p:sp>
        <p:nvSpPr>
          <p:cNvPr id="22" name="Rectangle 21"/>
          <p:cNvSpPr/>
          <p:nvPr/>
        </p:nvSpPr>
        <p:spPr>
          <a:xfrm>
            <a:off x="6035746" y="3939495"/>
            <a:ext cx="1270541" cy="584776"/>
          </a:xfrm>
          <a:prstGeom prst="rect">
            <a:avLst/>
          </a:prstGeom>
        </p:spPr>
        <p:txBody>
          <a:bodyPr wrap="square">
            <a:spAutoFit/>
          </a:bodyPr>
          <a:lstStyle/>
          <a:p>
            <a:pPr algn="ctr"/>
            <a:r>
              <a:rPr lang="en-US" sz="1800" cap="all" dirty="0">
                <a:solidFill>
                  <a:srgbClr val="333333"/>
                </a:solidFill>
                <a:latin typeface="Roboto Medium"/>
              </a:rPr>
              <a:t>text </a:t>
            </a:r>
            <a:br>
              <a:rPr lang="en-US" sz="1800" cap="all" dirty="0">
                <a:solidFill>
                  <a:srgbClr val="333333"/>
                </a:solidFill>
                <a:latin typeface="Roboto Medium"/>
              </a:rPr>
            </a:br>
            <a:r>
              <a:rPr lang="en-US" sz="1400" cap="all" dirty="0">
                <a:solidFill>
                  <a:srgbClr val="333333"/>
                </a:solidFill>
                <a:latin typeface="Roboto Medium"/>
              </a:rPr>
              <a:t>to speech</a:t>
            </a:r>
            <a:endParaRPr lang="en-US" sz="1400" dirty="0">
              <a:solidFill>
                <a:srgbClr val="333333"/>
              </a:solidFill>
            </a:endParaRPr>
          </a:p>
        </p:txBody>
      </p:sp>
      <p:sp>
        <p:nvSpPr>
          <p:cNvPr id="23" name="Rectangle 22"/>
          <p:cNvSpPr/>
          <p:nvPr/>
        </p:nvSpPr>
        <p:spPr>
          <a:xfrm>
            <a:off x="6641090" y="2430660"/>
            <a:ext cx="2009928" cy="338554"/>
          </a:xfrm>
          <a:prstGeom prst="rect">
            <a:avLst/>
          </a:prstGeom>
        </p:spPr>
        <p:txBody>
          <a:bodyPr wrap="square">
            <a:spAutoFit/>
          </a:bodyPr>
          <a:lstStyle/>
          <a:p>
            <a:pPr algn="ctr"/>
            <a:r>
              <a:rPr lang="en-US" sz="1600" cap="all" dirty="0">
                <a:solidFill>
                  <a:srgbClr val="333333"/>
                </a:solidFill>
                <a:latin typeface="Roboto Medium"/>
              </a:rPr>
              <a:t>conversation</a:t>
            </a:r>
            <a:endParaRPr lang="en-US" sz="1600" dirty="0">
              <a:solidFill>
                <a:srgbClr val="333333"/>
              </a:solidFill>
            </a:endParaRPr>
          </a:p>
        </p:txBody>
      </p:sp>
      <p:sp>
        <p:nvSpPr>
          <p:cNvPr id="24" name="Rectangle 23"/>
          <p:cNvSpPr/>
          <p:nvPr/>
        </p:nvSpPr>
        <p:spPr>
          <a:xfrm>
            <a:off x="5548326" y="2408202"/>
            <a:ext cx="843408" cy="307777"/>
          </a:xfrm>
          <a:prstGeom prst="rect">
            <a:avLst/>
          </a:prstGeom>
        </p:spPr>
        <p:txBody>
          <a:bodyPr wrap="square">
            <a:spAutoFit/>
          </a:bodyPr>
          <a:lstStyle/>
          <a:p>
            <a:r>
              <a:rPr lang="en-US" sz="1400" cap="all" dirty="0">
                <a:solidFill>
                  <a:srgbClr val="3BB18E"/>
                </a:solidFill>
                <a:latin typeface="Roboto"/>
              </a:rPr>
              <a:t>text</a:t>
            </a:r>
            <a:endParaRPr lang="en-US" sz="1400" dirty="0">
              <a:solidFill>
                <a:srgbClr val="3BB18E"/>
              </a:solidFill>
              <a:latin typeface="Roboto"/>
            </a:endParaRPr>
          </a:p>
        </p:txBody>
      </p:sp>
      <p:pic>
        <p:nvPicPr>
          <p:cNvPr id="25" name="Picture 24"/>
          <p:cNvPicPr>
            <a:picLocks noChangeAspect="1"/>
          </p:cNvPicPr>
          <p:nvPr/>
        </p:nvPicPr>
        <p:blipFill>
          <a:blip r:embed="rId7"/>
          <a:stretch>
            <a:fillRect/>
          </a:stretch>
        </p:blipFill>
        <p:spPr>
          <a:xfrm rot="2075977">
            <a:off x="4961265" y="3285911"/>
            <a:ext cx="937734" cy="289076"/>
          </a:xfrm>
          <a:prstGeom prst="rect">
            <a:avLst/>
          </a:prstGeom>
        </p:spPr>
      </p:pic>
      <p:pic>
        <p:nvPicPr>
          <p:cNvPr id="26" name="Picture 25"/>
          <p:cNvPicPr>
            <a:picLocks noChangeAspect="1"/>
          </p:cNvPicPr>
          <p:nvPr/>
        </p:nvPicPr>
        <p:blipFill>
          <a:blip r:embed="rId7"/>
          <a:stretch>
            <a:fillRect/>
          </a:stretch>
        </p:blipFill>
        <p:spPr>
          <a:xfrm rot="12875977">
            <a:off x="4940311" y="3534475"/>
            <a:ext cx="937734" cy="289076"/>
          </a:xfrm>
          <a:prstGeom prst="rect">
            <a:avLst/>
          </a:prstGeom>
        </p:spPr>
      </p:pic>
      <p:grpSp>
        <p:nvGrpSpPr>
          <p:cNvPr id="27" name="Group 26"/>
          <p:cNvGrpSpPr/>
          <p:nvPr/>
        </p:nvGrpSpPr>
        <p:grpSpPr>
          <a:xfrm rot="287518">
            <a:off x="5185476" y="1016917"/>
            <a:ext cx="389884" cy="1197224"/>
            <a:chOff x="5315441" y="995260"/>
            <a:chExt cx="389884" cy="1197224"/>
          </a:xfrm>
        </p:grpSpPr>
        <p:pic>
          <p:nvPicPr>
            <p:cNvPr id="28" name="Picture 27"/>
            <p:cNvPicPr>
              <a:picLocks noChangeAspect="1"/>
            </p:cNvPicPr>
            <p:nvPr/>
          </p:nvPicPr>
          <p:blipFill>
            <a:blip r:embed="rId7"/>
            <a:stretch>
              <a:fillRect/>
            </a:stretch>
          </p:blipFill>
          <p:spPr>
            <a:xfrm rot="8065702">
              <a:off x="5091920" y="1579079"/>
              <a:ext cx="937734" cy="289076"/>
            </a:xfrm>
            <a:prstGeom prst="rect">
              <a:avLst/>
            </a:prstGeom>
          </p:spPr>
        </p:pic>
        <p:pic>
          <p:nvPicPr>
            <p:cNvPr id="29" name="Picture 28"/>
            <p:cNvPicPr>
              <a:picLocks noChangeAspect="1"/>
            </p:cNvPicPr>
            <p:nvPr/>
          </p:nvPicPr>
          <p:blipFill>
            <a:blip r:embed="rId7"/>
            <a:stretch>
              <a:fillRect/>
            </a:stretch>
          </p:blipFill>
          <p:spPr>
            <a:xfrm rot="18873165">
              <a:off x="4991112" y="1319589"/>
              <a:ext cx="937734" cy="289076"/>
            </a:xfrm>
            <a:prstGeom prst="rect">
              <a:avLst/>
            </a:prstGeom>
          </p:spPr>
        </p:pic>
      </p:grpSp>
      <p:sp>
        <p:nvSpPr>
          <p:cNvPr id="30" name="Rectangle 29"/>
          <p:cNvSpPr/>
          <p:nvPr/>
        </p:nvSpPr>
        <p:spPr>
          <a:xfrm rot="19074289">
            <a:off x="4701898" y="1281324"/>
            <a:ext cx="843408" cy="307777"/>
          </a:xfrm>
          <a:prstGeom prst="rect">
            <a:avLst/>
          </a:prstGeom>
        </p:spPr>
        <p:txBody>
          <a:bodyPr wrap="square">
            <a:spAutoFit/>
          </a:bodyPr>
          <a:lstStyle/>
          <a:p>
            <a:r>
              <a:rPr lang="en-US" sz="1400" cap="all" dirty="0">
                <a:solidFill>
                  <a:srgbClr val="3BB18E"/>
                </a:solidFill>
                <a:latin typeface="Roboto"/>
              </a:rPr>
              <a:t>AUDIO</a:t>
            </a:r>
            <a:endParaRPr lang="en-US" sz="1400" dirty="0">
              <a:solidFill>
                <a:srgbClr val="3BB18E"/>
              </a:solidFill>
              <a:latin typeface="Roboto"/>
            </a:endParaRPr>
          </a:p>
        </p:txBody>
      </p:sp>
      <p:sp>
        <p:nvSpPr>
          <p:cNvPr id="31" name="Rectangle 30"/>
          <p:cNvSpPr/>
          <p:nvPr/>
        </p:nvSpPr>
        <p:spPr>
          <a:xfrm rot="19156744">
            <a:off x="5223146" y="1625831"/>
            <a:ext cx="843408" cy="307777"/>
          </a:xfrm>
          <a:prstGeom prst="rect">
            <a:avLst/>
          </a:prstGeom>
        </p:spPr>
        <p:txBody>
          <a:bodyPr wrap="square">
            <a:spAutoFit/>
          </a:bodyPr>
          <a:lstStyle/>
          <a:p>
            <a:pPr algn="r"/>
            <a:r>
              <a:rPr lang="en-US" sz="1400" cap="all" dirty="0">
                <a:solidFill>
                  <a:srgbClr val="3BB18E"/>
                </a:solidFill>
                <a:latin typeface="Roboto"/>
              </a:rPr>
              <a:t>TEXT</a:t>
            </a:r>
            <a:endParaRPr lang="en-US" sz="1400" dirty="0">
              <a:solidFill>
                <a:srgbClr val="3BB18E"/>
              </a:solidFill>
              <a:latin typeface="Roboto"/>
            </a:endParaRPr>
          </a:p>
        </p:txBody>
      </p:sp>
      <p:sp>
        <p:nvSpPr>
          <p:cNvPr id="32" name="Rectangle 31"/>
          <p:cNvSpPr/>
          <p:nvPr/>
        </p:nvSpPr>
        <p:spPr>
          <a:xfrm rot="2076392">
            <a:off x="4973256" y="3041317"/>
            <a:ext cx="843408" cy="307777"/>
          </a:xfrm>
          <a:prstGeom prst="rect">
            <a:avLst/>
          </a:prstGeom>
        </p:spPr>
        <p:txBody>
          <a:bodyPr wrap="square">
            <a:spAutoFit/>
          </a:bodyPr>
          <a:lstStyle/>
          <a:p>
            <a:r>
              <a:rPr lang="en-US" sz="1400" cap="all" dirty="0">
                <a:solidFill>
                  <a:srgbClr val="3BB18E"/>
                </a:solidFill>
                <a:latin typeface="Roboto"/>
              </a:rPr>
              <a:t>text</a:t>
            </a:r>
            <a:endParaRPr lang="en-US" sz="1400" dirty="0">
              <a:solidFill>
                <a:srgbClr val="3BB18E"/>
              </a:solidFill>
              <a:latin typeface="Roboto"/>
            </a:endParaRPr>
          </a:p>
        </p:txBody>
      </p:sp>
      <p:sp>
        <p:nvSpPr>
          <p:cNvPr id="33" name="Rectangle 32"/>
          <p:cNvSpPr/>
          <p:nvPr/>
        </p:nvSpPr>
        <p:spPr>
          <a:xfrm rot="2076392">
            <a:off x="4871199" y="3748860"/>
            <a:ext cx="971768" cy="307777"/>
          </a:xfrm>
          <a:prstGeom prst="rect">
            <a:avLst/>
          </a:prstGeom>
        </p:spPr>
        <p:txBody>
          <a:bodyPr wrap="square">
            <a:spAutoFit/>
          </a:bodyPr>
          <a:lstStyle/>
          <a:p>
            <a:pPr algn="r"/>
            <a:r>
              <a:rPr lang="en-US" sz="1400" cap="all" dirty="0">
                <a:solidFill>
                  <a:srgbClr val="3BB18E"/>
                </a:solidFill>
                <a:latin typeface="Roboto"/>
              </a:rPr>
              <a:t>SPEECH</a:t>
            </a:r>
            <a:endParaRPr lang="en-US" sz="1400" dirty="0">
              <a:solidFill>
                <a:srgbClr val="3BB18E"/>
              </a:solidFill>
              <a:latin typeface="Roboto"/>
            </a:endParaRPr>
          </a:p>
        </p:txBody>
      </p:sp>
      <p:sp>
        <p:nvSpPr>
          <p:cNvPr id="34" name="Oval 33"/>
          <p:cNvSpPr/>
          <p:nvPr/>
        </p:nvSpPr>
        <p:spPr>
          <a:xfrm>
            <a:off x="74125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a:t>                </a:t>
            </a:r>
          </a:p>
        </p:txBody>
      </p:sp>
      <p:sp>
        <p:nvSpPr>
          <p:cNvPr id="35" name="Oval 34"/>
          <p:cNvSpPr/>
          <p:nvPr/>
        </p:nvSpPr>
        <p:spPr>
          <a:xfrm>
            <a:off x="75776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a:t>                </a:t>
            </a:r>
          </a:p>
        </p:txBody>
      </p:sp>
      <p:sp>
        <p:nvSpPr>
          <p:cNvPr id="36" name="Oval 35"/>
          <p:cNvSpPr/>
          <p:nvPr/>
        </p:nvSpPr>
        <p:spPr>
          <a:xfrm>
            <a:off x="7717366" y="2300763"/>
            <a:ext cx="80433" cy="804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US" noProof="0" dirty="0">
                <a:solidFill>
                  <a:srgbClr val="333333"/>
                </a:solidFill>
              </a:rPr>
              <a:t>                </a:t>
            </a:r>
          </a:p>
        </p:txBody>
      </p:sp>
    </p:spTree>
    <p:extLst>
      <p:ext uri="{BB962C8B-B14F-4D97-AF65-F5344CB8AC3E}">
        <p14:creationId xmlns:p14="http://schemas.microsoft.com/office/powerpoint/2010/main" val="2980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30" grpId="0"/>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a:t>Some Considerations:</a:t>
            </a:r>
          </a:p>
        </p:txBody>
      </p:sp>
      <p:sp>
        <p:nvSpPr>
          <p:cNvPr id="2" name="TextBox 1"/>
          <p:cNvSpPr txBox="1"/>
          <p:nvPr/>
        </p:nvSpPr>
        <p:spPr>
          <a:xfrm>
            <a:off x="1268400" y="1536095"/>
            <a:ext cx="6133886" cy="2866572"/>
          </a:xfrm>
          <a:prstGeom prst="rect">
            <a:avLst/>
          </a:prstGeom>
          <a:noFill/>
        </p:spPr>
        <p:txBody>
          <a:bodyPr wrap="square" lIns="0" tIns="0" rIns="0" bIns="0" rtlCol="0">
            <a:noAutofit/>
          </a:bodyPr>
          <a:lstStyle/>
          <a:p>
            <a:pPr marL="285750" indent="-285750">
              <a:lnSpc>
                <a:spcPct val="150000"/>
              </a:lnSpc>
              <a:buClr>
                <a:schemeClr val="bg1"/>
              </a:buClr>
              <a:buFont typeface="Arial"/>
              <a:buChar char="•"/>
            </a:pPr>
            <a:r>
              <a:rPr lang="en-US" sz="2000" dirty="0">
                <a:solidFill>
                  <a:schemeClr val="tx1"/>
                </a:solidFill>
              </a:rPr>
              <a:t>Make it respond fast</a:t>
            </a:r>
          </a:p>
          <a:p>
            <a:pPr marL="285750" indent="-285750">
              <a:lnSpc>
                <a:spcPct val="150000"/>
              </a:lnSpc>
              <a:buClr>
                <a:schemeClr val="bg1"/>
              </a:buClr>
              <a:buFont typeface="Arial"/>
              <a:buChar char="•"/>
            </a:pPr>
            <a:r>
              <a:rPr lang="en-US" sz="2000" dirty="0"/>
              <a:t>Tell users what they can talk about</a:t>
            </a:r>
            <a:endParaRPr lang="en-US" sz="2000" dirty="0">
              <a:solidFill>
                <a:schemeClr val="tx1"/>
              </a:solidFill>
            </a:endParaRPr>
          </a:p>
          <a:p>
            <a:pPr marL="285750" indent="-285750">
              <a:lnSpc>
                <a:spcPct val="150000"/>
              </a:lnSpc>
              <a:buClr>
                <a:schemeClr val="bg1"/>
              </a:buClr>
              <a:buFont typeface="Arial"/>
              <a:buChar char="•"/>
            </a:pPr>
            <a:r>
              <a:rPr lang="en-US" sz="2000" dirty="0">
                <a:solidFill>
                  <a:schemeClr val="tx1"/>
                </a:solidFill>
              </a:rPr>
              <a:t>Train a lot, also after going live</a:t>
            </a:r>
          </a:p>
          <a:p>
            <a:pPr marL="285750" indent="-285750">
              <a:lnSpc>
                <a:spcPct val="150000"/>
              </a:lnSpc>
              <a:buClr>
                <a:schemeClr val="bg1"/>
              </a:buClr>
              <a:buFont typeface="Arial"/>
              <a:buChar char="•"/>
            </a:pPr>
            <a:r>
              <a:rPr lang="en-US" sz="2000" dirty="0">
                <a:solidFill>
                  <a:schemeClr val="tx1"/>
                </a:solidFill>
              </a:rPr>
              <a:t>Train Speech To Text with your custom model</a:t>
            </a:r>
          </a:p>
          <a:p>
            <a:pPr marL="285750" indent="-285750">
              <a:lnSpc>
                <a:spcPct val="150000"/>
              </a:lnSpc>
              <a:buClr>
                <a:schemeClr val="bg1"/>
              </a:buClr>
              <a:buFont typeface="Arial"/>
              <a:buChar char="•"/>
            </a:pPr>
            <a:r>
              <a:rPr lang="en-US" sz="2000" dirty="0">
                <a:solidFill>
                  <a:schemeClr val="tx1"/>
                </a:solidFill>
              </a:rPr>
              <a:t>Have a backup</a:t>
            </a:r>
          </a:p>
        </p:txBody>
      </p:sp>
    </p:spTree>
    <p:extLst>
      <p:ext uri="{BB962C8B-B14F-4D97-AF65-F5344CB8AC3E}">
        <p14:creationId xmlns:p14="http://schemas.microsoft.com/office/powerpoint/2010/main" val="152977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7675" y="1043108"/>
            <a:ext cx="7824752" cy="1912125"/>
          </a:xfrm>
        </p:spPr>
        <p:txBody>
          <a:bodyPr/>
          <a:lstStyle/>
          <a:p>
            <a:r>
              <a:rPr lang="en-GB" dirty="0"/>
              <a:t>Thank you!</a:t>
            </a:r>
          </a:p>
        </p:txBody>
      </p:sp>
      <p:sp>
        <p:nvSpPr>
          <p:cNvPr id="3" name="TextBox 2"/>
          <p:cNvSpPr txBox="1"/>
          <p:nvPr/>
        </p:nvSpPr>
        <p:spPr>
          <a:xfrm>
            <a:off x="1741719" y="2673047"/>
            <a:ext cx="5479143" cy="532190"/>
          </a:xfrm>
          <a:prstGeom prst="rect">
            <a:avLst/>
          </a:prstGeom>
          <a:noFill/>
        </p:spPr>
        <p:txBody>
          <a:bodyPr wrap="square" lIns="0" tIns="0" rIns="0" bIns="0" rtlCol="0" anchor="ctr">
            <a:noAutofit/>
          </a:bodyPr>
          <a:lstStyle/>
          <a:p>
            <a:pPr algn="ctr">
              <a:lnSpc>
                <a:spcPct val="70000"/>
              </a:lnSpc>
            </a:pPr>
            <a:r>
              <a:rPr lang="en-AU" sz="1600" dirty="0">
                <a:solidFill>
                  <a:schemeClr val="bg1"/>
                </a:solidFill>
              </a:rPr>
              <a:t>Resources:</a:t>
            </a:r>
            <a:br>
              <a:rPr lang="en-AU" sz="1600" dirty="0">
                <a:solidFill>
                  <a:schemeClr val="bg1"/>
                </a:solidFill>
              </a:rPr>
            </a:br>
            <a:br>
              <a:rPr lang="en-AU" sz="1600" dirty="0">
                <a:solidFill>
                  <a:schemeClr val="bg1"/>
                </a:solidFill>
              </a:rPr>
            </a:br>
            <a:r>
              <a:rPr lang="en-AU" sz="1600" dirty="0">
                <a:solidFill>
                  <a:schemeClr val="bg1"/>
                </a:solidFill>
                <a:latin typeface="Roboto Medium"/>
              </a:rPr>
              <a:t>https://</a:t>
            </a:r>
            <a:r>
              <a:rPr lang="en-AU" sz="1600" dirty="0" err="1">
                <a:solidFill>
                  <a:schemeClr val="bg1"/>
                </a:solidFill>
                <a:latin typeface="Roboto Medium"/>
              </a:rPr>
              <a:t>github.com</a:t>
            </a:r>
            <a:r>
              <a:rPr lang="en-AU" sz="1600" dirty="0">
                <a:solidFill>
                  <a:schemeClr val="bg1"/>
                </a:solidFill>
                <a:latin typeface="Roboto Medium"/>
              </a:rPr>
              <a:t>/</a:t>
            </a:r>
            <a:r>
              <a:rPr lang="en-AU" sz="1600" dirty="0" err="1">
                <a:solidFill>
                  <a:schemeClr val="bg1"/>
                </a:solidFill>
                <a:latin typeface="Roboto Medium"/>
              </a:rPr>
              <a:t>ZeeNastalski</a:t>
            </a:r>
            <a:r>
              <a:rPr lang="en-AU" sz="1600" dirty="0">
                <a:solidFill>
                  <a:schemeClr val="bg1"/>
                </a:solidFill>
                <a:latin typeface="Roboto Medium"/>
              </a:rPr>
              <a:t>/unity-</a:t>
            </a:r>
            <a:r>
              <a:rPr lang="en-AU" sz="1600" dirty="0" err="1">
                <a:solidFill>
                  <a:schemeClr val="bg1"/>
                </a:solidFill>
                <a:latin typeface="Roboto Medium"/>
              </a:rPr>
              <a:t>watson</a:t>
            </a:r>
            <a:r>
              <a:rPr lang="en-AU" sz="1600" dirty="0">
                <a:solidFill>
                  <a:schemeClr val="bg1"/>
                </a:solidFill>
                <a:latin typeface="Roboto Medium"/>
              </a:rPr>
              <a:t>-chat</a:t>
            </a:r>
          </a:p>
          <a:p>
            <a:pPr>
              <a:lnSpc>
                <a:spcPct val="150000"/>
              </a:lnSpc>
            </a:pPr>
            <a:endParaRPr lang="en-US" sz="1350" dirty="0" err="1">
              <a:solidFill>
                <a:schemeClr val="tx1"/>
              </a:solidFill>
            </a:endParaRPr>
          </a:p>
        </p:txBody>
      </p:sp>
    </p:spTree>
    <p:extLst>
      <p:ext uri="{BB962C8B-B14F-4D97-AF65-F5344CB8AC3E}">
        <p14:creationId xmlns:p14="http://schemas.microsoft.com/office/powerpoint/2010/main" val="100742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000" y="1264357"/>
            <a:ext cx="6480000" cy="2182986"/>
          </a:xfrm>
        </p:spPr>
        <p:txBody>
          <a:bodyPr>
            <a:normAutofit fontScale="90000"/>
          </a:bodyPr>
          <a:lstStyle/>
          <a:p>
            <a:pPr>
              <a:spcBef>
                <a:spcPts val="0"/>
              </a:spcBef>
            </a:pPr>
            <a:r>
              <a:rPr lang="en-US" sz="9600" spc="0" dirty="0">
                <a:latin typeface="Roboto Medium"/>
                <a:ea typeface="Arial Black" charset="0"/>
                <a:cs typeface="Arial Black" charset="0"/>
              </a:rPr>
              <a:t>Speak to</a:t>
            </a:r>
            <a:br>
              <a:rPr lang="en-US" sz="9600" spc="0" dirty="0">
                <a:latin typeface="Roboto Medium"/>
                <a:ea typeface="Arial Black" charset="0"/>
                <a:cs typeface="Arial Black" charset="0"/>
              </a:rPr>
            </a:br>
            <a:r>
              <a:rPr lang="en-US" sz="9600" spc="0" dirty="0">
                <a:latin typeface="Roboto Medium"/>
                <a:ea typeface="Arial Black" charset="0"/>
                <a:cs typeface="Arial Black" charset="0"/>
              </a:rPr>
              <a:t>your Game</a:t>
            </a:r>
            <a:br>
              <a:rPr lang="en-US" sz="9600" spc="0" dirty="0">
                <a:latin typeface="Roboto Medium"/>
                <a:ea typeface="Arial Black" charset="0"/>
                <a:cs typeface="Arial Black" charset="0"/>
              </a:rPr>
            </a:br>
            <a:endParaRPr lang="en-US" sz="3100" b="0" spc="0" dirty="0">
              <a:latin typeface="Roboto"/>
              <a:ea typeface="Arial Black" charset="0"/>
              <a:cs typeface="Arial Black" charset="0"/>
            </a:endParaRPr>
          </a:p>
        </p:txBody>
      </p:sp>
      <p:sp>
        <p:nvSpPr>
          <p:cNvPr id="3" name="TextBox 2"/>
          <p:cNvSpPr txBox="1"/>
          <p:nvPr/>
        </p:nvSpPr>
        <p:spPr>
          <a:xfrm>
            <a:off x="2514600" y="3327400"/>
            <a:ext cx="5194300" cy="419100"/>
          </a:xfrm>
          <a:prstGeom prst="rect">
            <a:avLst/>
          </a:prstGeom>
          <a:noFill/>
        </p:spPr>
        <p:txBody>
          <a:bodyPr wrap="square" lIns="0" tIns="0" rIns="0" bIns="0" rtlCol="0">
            <a:noAutofit/>
          </a:bodyPr>
          <a:lstStyle/>
          <a:p>
            <a:pPr>
              <a:lnSpc>
                <a:spcPct val="150000"/>
              </a:lnSpc>
            </a:pPr>
            <a:r>
              <a:rPr lang="en-US" sz="2800" dirty="0">
                <a:solidFill>
                  <a:srgbClr val="FFFFFF"/>
                </a:solidFill>
                <a:latin typeface="Roboto"/>
                <a:ea typeface="Georgia" charset="0"/>
                <a:cs typeface="Georgia" charset="0"/>
              </a:rPr>
              <a:t>Conversational AI in games</a:t>
            </a:r>
            <a:endParaRPr lang="en-US" sz="1350" dirty="0">
              <a:solidFill>
                <a:schemeClr val="tx1"/>
              </a:solidFill>
            </a:endParaRPr>
          </a:p>
        </p:txBody>
      </p:sp>
    </p:spTree>
    <p:extLst>
      <p:ext uri="{BB962C8B-B14F-4D97-AF65-F5344CB8AC3E}">
        <p14:creationId xmlns:p14="http://schemas.microsoft.com/office/powerpoint/2010/main" val="352991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A745F"/>
        </a:soli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a:xfrm>
            <a:off x="2780525" y="1291601"/>
            <a:ext cx="5506739" cy="1880612"/>
          </a:xfrm>
        </p:spPr>
        <p:txBody>
          <a:bodyPr/>
          <a:lstStyle/>
          <a:p>
            <a:pPr algn="l">
              <a:lnSpc>
                <a:spcPct val="120000"/>
              </a:lnSpc>
            </a:pPr>
            <a:r>
              <a:rPr lang="da-DK" spc="0" dirty="0"/>
              <a:t>Zee Nastalski</a:t>
            </a:r>
            <a:br>
              <a:rPr lang="da-DK" dirty="0"/>
            </a:br>
            <a:r>
              <a:rPr lang="da-DK" sz="2000" b="0" spc="0" dirty="0"/>
              <a:t>Innovation Specialist</a:t>
            </a:r>
            <a:br>
              <a:rPr lang="da-DK" sz="2000" b="0" spc="0" dirty="0"/>
            </a:br>
            <a:r>
              <a:rPr lang="da-DK" sz="2000" b="0" spc="0" dirty="0"/>
              <a:t>zee.nastalski@newcastle.edu.au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28" y="1511300"/>
            <a:ext cx="1639277" cy="1666150"/>
          </a:xfrm>
          <a:prstGeom prst="rect">
            <a:avLst/>
          </a:prstGeom>
        </p:spPr>
      </p:pic>
    </p:spTree>
    <p:extLst>
      <p:ext uri="{BB962C8B-B14F-4D97-AF65-F5344CB8AC3E}">
        <p14:creationId xmlns:p14="http://schemas.microsoft.com/office/powerpoint/2010/main" val="97945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131" y="1713091"/>
            <a:ext cx="6480000" cy="2182986"/>
          </a:xfrm>
        </p:spPr>
        <p:txBody>
          <a:bodyPr anchor="ctr"/>
          <a:lstStyle/>
          <a:p>
            <a:r>
              <a:rPr lang="en-GB" spc="0" dirty="0"/>
              <a:t>Goal:</a:t>
            </a:r>
            <a:br>
              <a:rPr lang="en-GB" spc="0" dirty="0"/>
            </a:br>
            <a:r>
              <a:rPr lang="en-GB" spc="0" dirty="0"/>
              <a:t>AI </a:t>
            </a:r>
            <a:r>
              <a:rPr lang="en-GB" spc="0" dirty="0" err="1"/>
              <a:t>Chatbot</a:t>
            </a:r>
            <a:r>
              <a:rPr lang="en-GB" spc="0" dirty="0"/>
              <a:t> in 30 minutes</a:t>
            </a:r>
            <a:br>
              <a:rPr lang="en-GB" spc="0" dirty="0"/>
            </a:br>
            <a:r>
              <a:rPr lang="en-GB" spc="0" dirty="0"/>
              <a:t>with Unity</a:t>
            </a:r>
            <a:br>
              <a:rPr lang="en-GB" dirty="0"/>
            </a:br>
            <a:endParaRPr lang="en-GB" dirty="0"/>
          </a:p>
        </p:txBody>
      </p:sp>
    </p:spTree>
    <p:extLst>
      <p:ext uri="{BB962C8B-B14F-4D97-AF65-F5344CB8AC3E}">
        <p14:creationId xmlns:p14="http://schemas.microsoft.com/office/powerpoint/2010/main" val="101558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D_FFr-pmQ"/>
          <p:cNvPicPr>
            <a:picLocks noRot="1" noChangeAspect="1"/>
          </p:cNvPicPr>
          <p:nvPr>
            <a:videoFile r:link="rId1"/>
          </p:nvPr>
        </p:nvPicPr>
        <p:blipFill>
          <a:blip r:embed="rId3"/>
          <a:stretch>
            <a:fillRect/>
          </a:stretch>
        </p:blipFill>
        <p:spPr>
          <a:xfrm>
            <a:off x="1127008" y="753533"/>
            <a:ext cx="6833542" cy="3843867"/>
          </a:xfrm>
          <a:prstGeom prst="rect">
            <a:avLst/>
          </a:prstGeom>
        </p:spPr>
      </p:pic>
    </p:spTree>
    <p:extLst>
      <p:ext uri="{BB962C8B-B14F-4D97-AF65-F5344CB8AC3E}">
        <p14:creationId xmlns:p14="http://schemas.microsoft.com/office/powerpoint/2010/main" val="202286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a:t>Tools:</a:t>
            </a:r>
          </a:p>
        </p:txBody>
      </p:sp>
      <p:sp>
        <p:nvSpPr>
          <p:cNvPr id="3" name="Rectangle 2"/>
          <p:cNvSpPr/>
          <p:nvPr/>
        </p:nvSpPr>
        <p:spPr>
          <a:xfrm>
            <a:off x="1270000" y="1498600"/>
            <a:ext cx="2070100" cy="127000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7" name="Rectangle 6"/>
          <p:cNvSpPr/>
          <p:nvPr/>
        </p:nvSpPr>
        <p:spPr>
          <a:xfrm>
            <a:off x="3441700" y="1498600"/>
            <a:ext cx="2070100" cy="127000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8" name="Rectangle 7"/>
          <p:cNvSpPr/>
          <p:nvPr/>
        </p:nvSpPr>
        <p:spPr>
          <a:xfrm>
            <a:off x="1270000" y="2857500"/>
            <a:ext cx="2070100" cy="127000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9" name="Rectangle 8"/>
          <p:cNvSpPr/>
          <p:nvPr/>
        </p:nvSpPr>
        <p:spPr>
          <a:xfrm>
            <a:off x="5600700" y="1498600"/>
            <a:ext cx="2070100" cy="127000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10" name="Rectangle 9"/>
          <p:cNvSpPr/>
          <p:nvPr/>
        </p:nvSpPr>
        <p:spPr>
          <a:xfrm>
            <a:off x="3441700" y="2857500"/>
            <a:ext cx="2070100" cy="1270000"/>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Tree>
    <p:extLst>
      <p:ext uri="{BB962C8B-B14F-4D97-AF65-F5344CB8AC3E}">
        <p14:creationId xmlns:p14="http://schemas.microsoft.com/office/powerpoint/2010/main" val="157880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411" y="1214819"/>
            <a:ext cx="3293762" cy="2020713"/>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11" name="TextBox 10"/>
          <p:cNvSpPr txBox="1"/>
          <p:nvPr/>
        </p:nvSpPr>
        <p:spPr>
          <a:xfrm>
            <a:off x="3871557" y="1214819"/>
            <a:ext cx="5099448" cy="2866572"/>
          </a:xfrm>
          <a:prstGeom prst="rect">
            <a:avLst/>
          </a:prstGeom>
          <a:noFill/>
        </p:spPr>
        <p:txBody>
          <a:bodyPr wrap="square" lIns="0" tIns="0" rIns="0" bIns="0" rtlCol="0">
            <a:noAutofit/>
          </a:bodyPr>
          <a:lstStyle/>
          <a:p>
            <a:pPr marL="285750" indent="-285750">
              <a:lnSpc>
                <a:spcPct val="150000"/>
              </a:lnSpc>
              <a:buClr>
                <a:schemeClr val="bg1"/>
              </a:buClr>
              <a:buFont typeface="Arial"/>
              <a:buChar char="•"/>
            </a:pPr>
            <a:endParaRPr lang="en-US" sz="2000" dirty="0">
              <a:solidFill>
                <a:schemeClr val="tx1"/>
              </a:solidFill>
            </a:endParaRPr>
          </a:p>
          <a:p>
            <a:pPr marL="285750" indent="-285750">
              <a:lnSpc>
                <a:spcPct val="150000"/>
              </a:lnSpc>
              <a:buClr>
                <a:schemeClr val="bg1"/>
              </a:buClr>
              <a:buFont typeface="Arial"/>
              <a:buChar char="•"/>
            </a:pPr>
            <a:r>
              <a:rPr lang="en-US" sz="2000" dirty="0">
                <a:solidFill>
                  <a:schemeClr val="tx1"/>
                </a:solidFill>
              </a:rPr>
              <a:t>The SDK is </a:t>
            </a:r>
            <a:r>
              <a:rPr lang="en-US" sz="2000" dirty="0"/>
              <a:t>a</a:t>
            </a:r>
            <a:r>
              <a:rPr lang="en-US" sz="2000" dirty="0">
                <a:solidFill>
                  <a:schemeClr val="tx1"/>
                </a:solidFill>
              </a:rPr>
              <a:t>ll </a:t>
            </a:r>
            <a:r>
              <a:rPr lang="en-US" sz="2000" dirty="0"/>
              <a:t>C</a:t>
            </a:r>
            <a:r>
              <a:rPr lang="en-US" sz="2000" dirty="0">
                <a:solidFill>
                  <a:schemeClr val="tx1"/>
                </a:solidFill>
              </a:rPr>
              <a:t># and open source</a:t>
            </a:r>
          </a:p>
          <a:p>
            <a:pPr marL="285750" indent="-285750">
              <a:lnSpc>
                <a:spcPct val="150000"/>
              </a:lnSpc>
              <a:buClr>
                <a:schemeClr val="bg1"/>
              </a:buClr>
              <a:buFont typeface="Arial"/>
              <a:buChar char="•"/>
            </a:pPr>
            <a:r>
              <a:rPr lang="en-US" sz="2000" dirty="0"/>
              <a:t>Asynchronous</a:t>
            </a:r>
            <a:endParaRPr lang="en-US" sz="2000" dirty="0">
              <a:solidFill>
                <a:schemeClr val="tx1"/>
              </a:solidFill>
            </a:endParaRPr>
          </a:p>
          <a:p>
            <a:pPr marL="285750" indent="-285750">
              <a:lnSpc>
                <a:spcPct val="150000"/>
              </a:lnSpc>
              <a:buClr>
                <a:schemeClr val="bg1"/>
              </a:buClr>
              <a:buFont typeface="Arial"/>
              <a:buChar char="•"/>
            </a:pPr>
            <a:r>
              <a:rPr lang="en-US" sz="2000" dirty="0">
                <a:solidFill>
                  <a:schemeClr val="tx1"/>
                </a:solidFill>
              </a:rPr>
              <a:t>All platforms except </a:t>
            </a:r>
            <a:r>
              <a:rPr lang="en-US" sz="2000" dirty="0" err="1">
                <a:solidFill>
                  <a:schemeClr val="tx1"/>
                </a:solidFill>
              </a:rPr>
              <a:t>WebGL</a:t>
            </a:r>
            <a:endParaRPr lang="en-US" sz="2000" dirty="0"/>
          </a:p>
          <a:p>
            <a:pPr marL="285750" indent="-285750">
              <a:lnSpc>
                <a:spcPct val="150000"/>
              </a:lnSpc>
              <a:buClr>
                <a:schemeClr val="bg1"/>
              </a:buClr>
              <a:buFont typeface="Arial"/>
              <a:buChar char="•"/>
            </a:pPr>
            <a:r>
              <a:rPr lang="en-US" sz="2000" dirty="0">
                <a:solidFill>
                  <a:schemeClr val="tx1"/>
                </a:solidFill>
              </a:rPr>
              <a:t>Offers more than conversational AI</a:t>
            </a:r>
          </a:p>
          <a:p>
            <a:pPr marL="285750" indent="-285750">
              <a:lnSpc>
                <a:spcPct val="150000"/>
              </a:lnSpc>
              <a:buClr>
                <a:schemeClr val="bg1"/>
              </a:buClr>
              <a:buFont typeface="Arial"/>
              <a:buChar char="•"/>
            </a:pPr>
            <a:r>
              <a:rPr lang="en-US" sz="2000" dirty="0"/>
              <a:t>Not Free</a:t>
            </a:r>
            <a:endParaRPr lang="en-US" sz="2000" dirty="0">
              <a:solidFill>
                <a:schemeClr val="tx1"/>
              </a:solidFill>
            </a:endParaRPr>
          </a:p>
        </p:txBody>
      </p:sp>
    </p:spTree>
    <p:extLst>
      <p:ext uri="{BB962C8B-B14F-4D97-AF65-F5344CB8AC3E}">
        <p14:creationId xmlns:p14="http://schemas.microsoft.com/office/powerpoint/2010/main" val="2129658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39211"/>
            <a:ext cx="7009200" cy="936000"/>
          </a:xfrm>
        </p:spPr>
        <p:txBody>
          <a:bodyPr/>
          <a:lstStyle/>
          <a:p>
            <a:r>
              <a:rPr lang="en-GB" spc="0" dirty="0"/>
              <a:t>Problems to Solve:</a:t>
            </a:r>
          </a:p>
        </p:txBody>
      </p:sp>
      <p:pic>
        <p:nvPicPr>
          <p:cNvPr id="11" name="Picture 10"/>
          <p:cNvPicPr>
            <a:picLocks noChangeAspect="1"/>
          </p:cNvPicPr>
          <p:nvPr/>
        </p:nvPicPr>
        <p:blipFill>
          <a:blip r:embed="rId3"/>
          <a:stretch>
            <a:fillRect/>
          </a:stretch>
        </p:blipFill>
        <p:spPr>
          <a:xfrm>
            <a:off x="2558432" y="1968762"/>
            <a:ext cx="757767" cy="236802"/>
          </a:xfrm>
          <a:prstGeom prst="rect">
            <a:avLst/>
          </a:prstGeom>
          <a:noFill/>
        </p:spPr>
      </p:pic>
      <p:sp>
        <p:nvSpPr>
          <p:cNvPr id="6" name="Oval 5"/>
          <p:cNvSpPr/>
          <p:nvPr/>
        </p:nvSpPr>
        <p:spPr>
          <a:xfrm>
            <a:off x="3323760" y="1068914"/>
            <a:ext cx="1955800" cy="1955800"/>
          </a:xfrm>
          <a:prstGeom prst="ellipse">
            <a:avLst/>
          </a:prstGeom>
          <a:solidFill>
            <a:srgbClr val="EBC36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12" name="Oval 11"/>
          <p:cNvSpPr/>
          <p:nvPr/>
        </p:nvSpPr>
        <p:spPr>
          <a:xfrm>
            <a:off x="3476160" y="1208614"/>
            <a:ext cx="1651000" cy="1651000"/>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14" name="Oval 13"/>
          <p:cNvSpPr/>
          <p:nvPr/>
        </p:nvSpPr>
        <p:spPr>
          <a:xfrm>
            <a:off x="1296898" y="1458376"/>
            <a:ext cx="1261533" cy="1261533"/>
          </a:xfrm>
          <a:prstGeom prst="ellipse">
            <a:avLst/>
          </a:prstGeom>
          <a:noFill/>
          <a:ln w="28575" cmpd="sng">
            <a:solidFill>
              <a:srgbClr val="EBC36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pic>
        <p:nvPicPr>
          <p:cNvPr id="15" name="Picture 14"/>
          <p:cNvPicPr>
            <a:picLocks noChangeAspect="1"/>
          </p:cNvPicPr>
          <p:nvPr/>
        </p:nvPicPr>
        <p:blipFill>
          <a:blip r:embed="rId3"/>
          <a:stretch>
            <a:fillRect/>
          </a:stretch>
        </p:blipFill>
        <p:spPr>
          <a:xfrm>
            <a:off x="5283433" y="1968762"/>
            <a:ext cx="757767" cy="236802"/>
          </a:xfrm>
          <a:prstGeom prst="rect">
            <a:avLst/>
          </a:prstGeom>
          <a:noFill/>
        </p:spPr>
      </p:pic>
      <p:sp>
        <p:nvSpPr>
          <p:cNvPr id="16" name="Oval 15"/>
          <p:cNvSpPr/>
          <p:nvPr/>
        </p:nvSpPr>
        <p:spPr>
          <a:xfrm>
            <a:off x="6045512" y="1458376"/>
            <a:ext cx="1261533" cy="1261533"/>
          </a:xfrm>
          <a:prstGeom prst="ellipse">
            <a:avLst/>
          </a:prstGeom>
          <a:noFill/>
          <a:ln w="28575" cmpd="sng">
            <a:solidFill>
              <a:srgbClr val="EBC36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pic>
        <p:nvPicPr>
          <p:cNvPr id="17" name="Picture 16"/>
          <p:cNvPicPr>
            <a:picLocks noChangeAspect="1"/>
          </p:cNvPicPr>
          <p:nvPr/>
        </p:nvPicPr>
        <p:blipFill>
          <a:blip r:embed="rId3"/>
          <a:stretch>
            <a:fillRect/>
          </a:stretch>
        </p:blipFill>
        <p:spPr>
          <a:xfrm rot="18198778" flipH="1" flipV="1">
            <a:off x="2929275" y="2912260"/>
            <a:ext cx="799868" cy="227084"/>
          </a:xfrm>
          <a:prstGeom prst="rect">
            <a:avLst/>
          </a:prstGeom>
          <a:noFill/>
        </p:spPr>
      </p:pic>
      <p:sp>
        <p:nvSpPr>
          <p:cNvPr id="19" name="Oval 18"/>
          <p:cNvSpPr/>
          <p:nvPr/>
        </p:nvSpPr>
        <p:spPr>
          <a:xfrm>
            <a:off x="2371709" y="3363668"/>
            <a:ext cx="1405482" cy="1405482"/>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23" name="TextBox 22"/>
          <p:cNvSpPr txBox="1"/>
          <p:nvPr/>
        </p:nvSpPr>
        <p:spPr>
          <a:xfrm>
            <a:off x="3524238" y="1608664"/>
            <a:ext cx="1576917" cy="846667"/>
          </a:xfrm>
          <a:prstGeom prst="rect">
            <a:avLst/>
          </a:prstGeom>
          <a:noFill/>
        </p:spPr>
        <p:txBody>
          <a:bodyPr wrap="square" lIns="0" tIns="0" rIns="0" bIns="0" rtlCol="0">
            <a:noAutofit/>
          </a:bodyPr>
          <a:lstStyle/>
          <a:p>
            <a:pPr algn="ctr">
              <a:lnSpc>
                <a:spcPct val="110000"/>
              </a:lnSpc>
            </a:pPr>
            <a:r>
              <a:rPr lang="en-US" sz="1200" cap="all" dirty="0">
                <a:solidFill>
                  <a:srgbClr val="000000"/>
                </a:solidFill>
                <a:latin typeface="Roboto Medium"/>
              </a:rPr>
              <a:t>Natural Language</a:t>
            </a:r>
          </a:p>
          <a:p>
            <a:pPr algn="ctr">
              <a:lnSpc>
                <a:spcPct val="110000"/>
              </a:lnSpc>
            </a:pPr>
            <a:r>
              <a:rPr lang="en-US" sz="1200" b="1" cap="all" dirty="0">
                <a:solidFill>
                  <a:srgbClr val="000000"/>
                </a:solidFill>
                <a:latin typeface="Roboto Medium"/>
              </a:rPr>
              <a:t>“Understanding”</a:t>
            </a:r>
          </a:p>
        </p:txBody>
      </p:sp>
      <p:sp>
        <p:nvSpPr>
          <p:cNvPr id="24" name="TextBox 23"/>
          <p:cNvSpPr txBox="1"/>
          <p:nvPr/>
        </p:nvSpPr>
        <p:spPr>
          <a:xfrm>
            <a:off x="5884323" y="1767413"/>
            <a:ext cx="1576917" cy="846667"/>
          </a:xfrm>
          <a:prstGeom prst="rect">
            <a:avLst/>
          </a:prstGeom>
          <a:noFill/>
        </p:spPr>
        <p:txBody>
          <a:bodyPr wrap="square" lIns="0" tIns="0" rIns="0" bIns="0" rtlCol="0">
            <a:noAutofit/>
          </a:bodyPr>
          <a:lstStyle/>
          <a:p>
            <a:pPr algn="ctr">
              <a:lnSpc>
                <a:spcPct val="110000"/>
              </a:lnSpc>
            </a:pPr>
            <a:r>
              <a:rPr lang="en-US" sz="1600" dirty="0">
                <a:solidFill>
                  <a:srgbClr val="EBC360"/>
                </a:solidFill>
                <a:latin typeface="Roboto Medium"/>
              </a:rPr>
              <a:t>Text </a:t>
            </a:r>
            <a:br>
              <a:rPr lang="en-US" sz="1600" dirty="0">
                <a:solidFill>
                  <a:srgbClr val="EBC360"/>
                </a:solidFill>
                <a:latin typeface="Roboto Medium"/>
              </a:rPr>
            </a:br>
            <a:r>
              <a:rPr lang="en-US" sz="1600" dirty="0">
                <a:solidFill>
                  <a:srgbClr val="EBC360"/>
                </a:solidFill>
                <a:latin typeface="Roboto Medium"/>
              </a:rPr>
              <a:t>To Speech</a:t>
            </a:r>
          </a:p>
        </p:txBody>
      </p:sp>
      <p:sp>
        <p:nvSpPr>
          <p:cNvPr id="25" name="TextBox 24"/>
          <p:cNvSpPr txBox="1"/>
          <p:nvPr/>
        </p:nvSpPr>
        <p:spPr>
          <a:xfrm>
            <a:off x="1132408" y="1767413"/>
            <a:ext cx="1576917" cy="846667"/>
          </a:xfrm>
          <a:prstGeom prst="rect">
            <a:avLst/>
          </a:prstGeom>
          <a:noFill/>
        </p:spPr>
        <p:txBody>
          <a:bodyPr wrap="square" lIns="0" tIns="0" rIns="0" bIns="0" rtlCol="0">
            <a:noAutofit/>
          </a:bodyPr>
          <a:lstStyle/>
          <a:p>
            <a:pPr algn="ctr">
              <a:lnSpc>
                <a:spcPct val="110000"/>
              </a:lnSpc>
            </a:pPr>
            <a:r>
              <a:rPr lang="en-US" sz="1600" dirty="0">
                <a:solidFill>
                  <a:srgbClr val="EBC360"/>
                </a:solidFill>
                <a:latin typeface="Roboto Medium"/>
              </a:rPr>
              <a:t>Speech </a:t>
            </a:r>
            <a:br>
              <a:rPr lang="en-US" sz="1600" dirty="0">
                <a:solidFill>
                  <a:srgbClr val="EBC360"/>
                </a:solidFill>
                <a:latin typeface="Roboto Medium"/>
              </a:rPr>
            </a:br>
            <a:r>
              <a:rPr lang="en-US" sz="1600" dirty="0">
                <a:solidFill>
                  <a:srgbClr val="EBC360"/>
                </a:solidFill>
                <a:latin typeface="Roboto Medium"/>
              </a:rPr>
              <a:t>To Text</a:t>
            </a:r>
          </a:p>
        </p:txBody>
      </p:sp>
      <p:sp>
        <p:nvSpPr>
          <p:cNvPr id="26" name="TextBox 25"/>
          <p:cNvSpPr txBox="1"/>
          <p:nvPr/>
        </p:nvSpPr>
        <p:spPr>
          <a:xfrm>
            <a:off x="2285992" y="3727740"/>
            <a:ext cx="1576917" cy="846667"/>
          </a:xfrm>
          <a:prstGeom prst="rect">
            <a:avLst/>
          </a:prstGeom>
          <a:noFill/>
        </p:spPr>
        <p:txBody>
          <a:bodyPr wrap="square" lIns="0" tIns="0" rIns="0" bIns="0" rtlCol="0">
            <a:noAutofit/>
          </a:bodyPr>
          <a:lstStyle/>
          <a:p>
            <a:pPr algn="ctr">
              <a:lnSpc>
                <a:spcPct val="110000"/>
              </a:lnSpc>
            </a:pPr>
            <a:r>
              <a:rPr lang="en-US" sz="1600" dirty="0">
                <a:solidFill>
                  <a:srgbClr val="000000"/>
                </a:solidFill>
                <a:latin typeface="Roboto Medium"/>
              </a:rPr>
              <a:t>Intent</a:t>
            </a:r>
          </a:p>
          <a:p>
            <a:pPr algn="ctr">
              <a:lnSpc>
                <a:spcPct val="110000"/>
              </a:lnSpc>
            </a:pPr>
            <a:r>
              <a:rPr lang="en-US" sz="1600" dirty="0">
                <a:solidFill>
                  <a:srgbClr val="000000"/>
                </a:solidFill>
                <a:latin typeface="Roboto Medium"/>
              </a:rPr>
              <a:t>Classification</a:t>
            </a:r>
          </a:p>
        </p:txBody>
      </p:sp>
      <p:sp>
        <p:nvSpPr>
          <p:cNvPr id="27" name="Oval 26"/>
          <p:cNvSpPr/>
          <p:nvPr/>
        </p:nvSpPr>
        <p:spPr>
          <a:xfrm>
            <a:off x="4752959" y="3363668"/>
            <a:ext cx="1405482" cy="1405482"/>
          </a:xfrm>
          <a:prstGeom prst="ellipse">
            <a:avLst/>
          </a:prstGeom>
          <a:solidFill>
            <a:srgbClr val="EBC36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endParaRPr lang="en-US" noProof="0" dirty="0" err="1"/>
          </a:p>
        </p:txBody>
      </p:sp>
      <p:sp>
        <p:nvSpPr>
          <p:cNvPr id="28" name="TextBox 27"/>
          <p:cNvSpPr txBox="1"/>
          <p:nvPr/>
        </p:nvSpPr>
        <p:spPr>
          <a:xfrm>
            <a:off x="4667242" y="3727740"/>
            <a:ext cx="1576917" cy="846667"/>
          </a:xfrm>
          <a:prstGeom prst="rect">
            <a:avLst/>
          </a:prstGeom>
          <a:noFill/>
        </p:spPr>
        <p:txBody>
          <a:bodyPr wrap="square" lIns="0" tIns="0" rIns="0" bIns="0" rtlCol="0">
            <a:noAutofit/>
          </a:bodyPr>
          <a:lstStyle/>
          <a:p>
            <a:pPr algn="ctr">
              <a:lnSpc>
                <a:spcPct val="110000"/>
              </a:lnSpc>
            </a:pPr>
            <a:r>
              <a:rPr lang="en-US" sz="1600" dirty="0">
                <a:solidFill>
                  <a:srgbClr val="000000"/>
                </a:solidFill>
                <a:latin typeface="Roboto Medium"/>
              </a:rPr>
              <a:t>Entity</a:t>
            </a:r>
          </a:p>
          <a:p>
            <a:pPr algn="ctr">
              <a:lnSpc>
                <a:spcPct val="110000"/>
              </a:lnSpc>
            </a:pPr>
            <a:r>
              <a:rPr lang="en-US" sz="1600" dirty="0">
                <a:solidFill>
                  <a:srgbClr val="000000"/>
                </a:solidFill>
                <a:latin typeface="Roboto Medium"/>
              </a:rPr>
              <a:t>Extraction</a:t>
            </a:r>
          </a:p>
        </p:txBody>
      </p:sp>
      <p:pic>
        <p:nvPicPr>
          <p:cNvPr id="31" name="Picture 30"/>
          <p:cNvPicPr>
            <a:picLocks noChangeAspect="1"/>
          </p:cNvPicPr>
          <p:nvPr/>
        </p:nvPicPr>
        <p:blipFill>
          <a:blip r:embed="rId3"/>
          <a:stretch>
            <a:fillRect/>
          </a:stretch>
        </p:blipFill>
        <p:spPr>
          <a:xfrm rot="3401222" flipV="1">
            <a:off x="4849091" y="2916498"/>
            <a:ext cx="799868" cy="227084"/>
          </a:xfrm>
          <a:prstGeom prst="rect">
            <a:avLst/>
          </a:prstGeom>
          <a:noFill/>
        </p:spPr>
      </p:pic>
    </p:spTree>
    <p:extLst>
      <p:ext uri="{BB962C8B-B14F-4D97-AF65-F5344CB8AC3E}">
        <p14:creationId xmlns:p14="http://schemas.microsoft.com/office/powerpoint/2010/main" val="275297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400" y="407812"/>
            <a:ext cx="7009200" cy="936000"/>
          </a:xfrm>
        </p:spPr>
        <p:txBody>
          <a:bodyPr/>
          <a:lstStyle/>
          <a:p>
            <a:r>
              <a:rPr lang="en-GB" spc="0" dirty="0"/>
              <a:t>Intents:</a:t>
            </a:r>
          </a:p>
        </p:txBody>
      </p:sp>
      <p:sp>
        <p:nvSpPr>
          <p:cNvPr id="2" name="TextBox 1"/>
          <p:cNvSpPr txBox="1"/>
          <p:nvPr/>
        </p:nvSpPr>
        <p:spPr>
          <a:xfrm>
            <a:off x="1268400" y="1536095"/>
            <a:ext cx="2648857" cy="2854476"/>
          </a:xfrm>
          <a:prstGeom prst="rect">
            <a:avLst/>
          </a:prstGeom>
          <a:noFill/>
        </p:spPr>
        <p:txBody>
          <a:bodyPr wrap="square" lIns="0" tIns="0" rIns="0" bIns="0" rtlCol="0">
            <a:noAutofit/>
          </a:bodyPr>
          <a:lstStyle/>
          <a:p>
            <a:pPr>
              <a:lnSpc>
                <a:spcPct val="150000"/>
              </a:lnSpc>
            </a:pPr>
            <a:r>
              <a:rPr lang="en-US" sz="2400" dirty="0">
                <a:solidFill>
                  <a:schemeClr val="tx1"/>
                </a:solidFill>
              </a:rPr>
              <a:t>#</a:t>
            </a:r>
            <a:r>
              <a:rPr lang="en-US" sz="2400" dirty="0">
                <a:solidFill>
                  <a:schemeClr val="tx1"/>
                </a:solidFill>
                <a:latin typeface="Roboto Medium"/>
              </a:rPr>
              <a:t>greetings</a:t>
            </a:r>
          </a:p>
          <a:p>
            <a:pPr>
              <a:lnSpc>
                <a:spcPct val="150000"/>
              </a:lnSpc>
            </a:pPr>
            <a:endParaRPr lang="en-US" dirty="0"/>
          </a:p>
          <a:p>
            <a:r>
              <a:rPr lang="en-AU" sz="2000" dirty="0">
                <a:solidFill>
                  <a:schemeClr val="bg1"/>
                </a:solidFill>
                <a:latin typeface="Roboto"/>
              </a:rPr>
              <a:t>Hi, My name is Zee</a:t>
            </a:r>
          </a:p>
          <a:p>
            <a:r>
              <a:rPr lang="en-AU" sz="2000" dirty="0">
                <a:solidFill>
                  <a:schemeClr val="bg1"/>
                </a:solidFill>
                <a:latin typeface="Roboto"/>
              </a:rPr>
              <a:t>Hello Computer</a:t>
            </a:r>
            <a:br>
              <a:rPr lang="en-AU" sz="2000" dirty="0">
                <a:solidFill>
                  <a:schemeClr val="bg1"/>
                </a:solidFill>
                <a:latin typeface="Roboto"/>
              </a:rPr>
            </a:br>
            <a:r>
              <a:rPr lang="en-AU" sz="2000" dirty="0">
                <a:solidFill>
                  <a:schemeClr val="bg1"/>
                </a:solidFill>
                <a:latin typeface="Roboto"/>
              </a:rPr>
              <a:t>Good Morning</a:t>
            </a:r>
            <a:br>
              <a:rPr lang="en-AU" sz="2000" dirty="0">
                <a:solidFill>
                  <a:schemeClr val="bg1"/>
                </a:solidFill>
                <a:latin typeface="Roboto"/>
              </a:rPr>
            </a:br>
            <a:r>
              <a:rPr lang="en-AU" sz="2000" dirty="0">
                <a:solidFill>
                  <a:schemeClr val="bg1"/>
                </a:solidFill>
                <a:latin typeface="Roboto"/>
              </a:rPr>
              <a:t>How do you do</a:t>
            </a:r>
          </a:p>
          <a:p>
            <a:r>
              <a:rPr lang="en-AU" sz="2000" dirty="0">
                <a:solidFill>
                  <a:schemeClr val="bg1"/>
                </a:solidFill>
                <a:latin typeface="Roboto"/>
              </a:rPr>
              <a:t>G’day</a:t>
            </a:r>
            <a:br>
              <a:rPr lang="en-AU" sz="2000" dirty="0">
                <a:solidFill>
                  <a:schemeClr val="bg1"/>
                </a:solidFill>
                <a:latin typeface="Roboto"/>
              </a:rPr>
            </a:br>
            <a:endParaRPr lang="en-AU" sz="2000" dirty="0">
              <a:solidFill>
                <a:schemeClr val="bg1"/>
              </a:solidFill>
              <a:latin typeface="Roboto"/>
            </a:endParaRPr>
          </a:p>
          <a:p>
            <a:pPr>
              <a:lnSpc>
                <a:spcPct val="150000"/>
              </a:lnSpc>
            </a:pPr>
            <a:endParaRPr lang="en-US" sz="1350" dirty="0" err="1">
              <a:solidFill>
                <a:schemeClr val="tx1"/>
              </a:solidFill>
            </a:endParaRPr>
          </a:p>
        </p:txBody>
      </p:sp>
      <p:sp>
        <p:nvSpPr>
          <p:cNvPr id="11" name="TextBox 10"/>
          <p:cNvSpPr txBox="1"/>
          <p:nvPr/>
        </p:nvSpPr>
        <p:spPr>
          <a:xfrm>
            <a:off x="4618768" y="1536095"/>
            <a:ext cx="2648857" cy="2854476"/>
          </a:xfrm>
          <a:prstGeom prst="rect">
            <a:avLst/>
          </a:prstGeom>
          <a:noFill/>
        </p:spPr>
        <p:txBody>
          <a:bodyPr wrap="square" lIns="0" tIns="0" rIns="0" bIns="0" rtlCol="0">
            <a:noAutofit/>
          </a:bodyPr>
          <a:lstStyle/>
          <a:p>
            <a:pPr>
              <a:lnSpc>
                <a:spcPct val="150000"/>
              </a:lnSpc>
            </a:pPr>
            <a:r>
              <a:rPr lang="en-US" sz="2400" dirty="0">
                <a:solidFill>
                  <a:schemeClr val="tx1"/>
                </a:solidFill>
              </a:rPr>
              <a:t>#</a:t>
            </a:r>
            <a:r>
              <a:rPr lang="en-US" sz="2400" dirty="0">
                <a:solidFill>
                  <a:schemeClr val="tx1"/>
                </a:solidFill>
                <a:latin typeface="Roboto Medium"/>
              </a:rPr>
              <a:t>goodbyes</a:t>
            </a:r>
          </a:p>
          <a:p>
            <a:pPr>
              <a:lnSpc>
                <a:spcPct val="150000"/>
              </a:lnSpc>
            </a:pPr>
            <a:endParaRPr lang="en-US" dirty="0"/>
          </a:p>
          <a:p>
            <a:r>
              <a:rPr lang="en-AU" sz="2000" dirty="0">
                <a:solidFill>
                  <a:schemeClr val="bg1"/>
                </a:solidFill>
                <a:latin typeface="Roboto"/>
              </a:rPr>
              <a:t>Bye!</a:t>
            </a:r>
          </a:p>
          <a:p>
            <a:r>
              <a:rPr lang="en-AU" sz="2000" dirty="0">
                <a:solidFill>
                  <a:schemeClr val="bg1"/>
                </a:solidFill>
                <a:latin typeface="Roboto"/>
              </a:rPr>
              <a:t>See you later</a:t>
            </a:r>
            <a:br>
              <a:rPr lang="en-AU" sz="2000" dirty="0">
                <a:solidFill>
                  <a:schemeClr val="bg1"/>
                </a:solidFill>
                <a:latin typeface="Roboto"/>
              </a:rPr>
            </a:br>
            <a:r>
              <a:rPr lang="en-AU" sz="2000" dirty="0">
                <a:solidFill>
                  <a:schemeClr val="bg1"/>
                </a:solidFill>
                <a:latin typeface="Roboto"/>
              </a:rPr>
              <a:t>thanks, goodbye.</a:t>
            </a:r>
            <a:br>
              <a:rPr lang="en-AU" sz="2000" dirty="0">
                <a:solidFill>
                  <a:schemeClr val="bg1"/>
                </a:solidFill>
                <a:latin typeface="Roboto"/>
              </a:rPr>
            </a:br>
            <a:r>
              <a:rPr lang="en-AU" sz="2000" dirty="0">
                <a:solidFill>
                  <a:schemeClr val="bg1"/>
                </a:solidFill>
                <a:latin typeface="Roboto"/>
              </a:rPr>
              <a:t>Have a nice day</a:t>
            </a:r>
          </a:p>
          <a:p>
            <a:r>
              <a:rPr lang="en-AU" sz="2000" dirty="0">
                <a:solidFill>
                  <a:schemeClr val="bg1"/>
                </a:solidFill>
                <a:latin typeface="Roboto"/>
              </a:rPr>
              <a:t>So long</a:t>
            </a:r>
            <a:br>
              <a:rPr lang="en-AU" sz="2000" dirty="0">
                <a:solidFill>
                  <a:schemeClr val="bg1"/>
                </a:solidFill>
              </a:rPr>
            </a:br>
            <a:endParaRPr lang="en-AU" sz="2000" dirty="0">
              <a:solidFill>
                <a:schemeClr val="bg1"/>
              </a:solidFill>
            </a:endParaRPr>
          </a:p>
          <a:p>
            <a:pPr>
              <a:lnSpc>
                <a:spcPct val="150000"/>
              </a:lnSpc>
            </a:pPr>
            <a:endParaRPr lang="en-US" sz="1350" dirty="0" err="1">
              <a:solidFill>
                <a:schemeClr val="tx1"/>
              </a:solidFill>
            </a:endParaRPr>
          </a:p>
        </p:txBody>
      </p:sp>
      <p:sp>
        <p:nvSpPr>
          <p:cNvPr id="6" name="TextBox 5">
            <a:extLst>
              <a:ext uri="{FF2B5EF4-FFF2-40B4-BE49-F238E27FC236}">
                <a16:creationId xmlns:a16="http://schemas.microsoft.com/office/drawing/2014/main" id="{DF7659E2-3380-4238-B4ED-34D937C61910}"/>
              </a:ext>
            </a:extLst>
          </p:cNvPr>
          <p:cNvSpPr txBox="1"/>
          <p:nvPr/>
        </p:nvSpPr>
        <p:spPr>
          <a:xfrm>
            <a:off x="942968" y="4185628"/>
            <a:ext cx="6245623" cy="667843"/>
          </a:xfrm>
          <a:prstGeom prst="rect">
            <a:avLst/>
          </a:prstGeom>
          <a:noFill/>
        </p:spPr>
        <p:txBody>
          <a:bodyPr wrap="square" lIns="0" tIns="0" rIns="0" bIns="0" rtlCol="0">
            <a:noAutofit/>
          </a:bodyPr>
          <a:lstStyle/>
          <a:p>
            <a:pPr>
              <a:lnSpc>
                <a:spcPct val="150000"/>
              </a:lnSpc>
            </a:pPr>
            <a:r>
              <a:rPr lang="en-AU" sz="2400" dirty="0">
                <a:solidFill>
                  <a:schemeClr val="tx1"/>
                </a:solidFill>
              </a:rPr>
              <a:t>Good evening (greeting, confidence 73%)</a:t>
            </a:r>
          </a:p>
          <a:p>
            <a:pPr>
              <a:lnSpc>
                <a:spcPct val="150000"/>
              </a:lnSpc>
            </a:pPr>
            <a:br>
              <a:rPr lang="en-AU" sz="2000" dirty="0">
                <a:solidFill>
                  <a:schemeClr val="bg1"/>
                </a:solidFill>
                <a:latin typeface="Roboto"/>
              </a:rPr>
            </a:br>
            <a:endParaRPr lang="en-AU" sz="2000" dirty="0">
              <a:solidFill>
                <a:schemeClr val="bg1"/>
              </a:solidFill>
              <a:latin typeface="Roboto"/>
            </a:endParaRPr>
          </a:p>
          <a:p>
            <a:pPr>
              <a:lnSpc>
                <a:spcPct val="150000"/>
              </a:lnSpc>
            </a:pPr>
            <a:endParaRPr lang="en-US" sz="1350" dirty="0" err="1">
              <a:solidFill>
                <a:schemeClr val="tx1"/>
              </a:solidFill>
            </a:endParaRPr>
          </a:p>
        </p:txBody>
      </p:sp>
    </p:spTree>
    <p:extLst>
      <p:ext uri="{BB962C8B-B14F-4D97-AF65-F5344CB8AC3E}">
        <p14:creationId xmlns:p14="http://schemas.microsoft.com/office/powerpoint/2010/main" val="81080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unite2017-melbourne-powerpoint-template">
  <a:themeElements>
    <a:clrScheme name="Brugerdefineret 3">
      <a:dk1>
        <a:srgbClr val="FFFFFF"/>
      </a:dk1>
      <a:lt1>
        <a:srgbClr val="FFFFFF"/>
      </a:lt1>
      <a:dk2>
        <a:srgbClr val="FFFFFF"/>
      </a:dk2>
      <a:lt2>
        <a:srgbClr val="ECEFF1"/>
      </a:lt2>
      <a:accent1>
        <a:srgbClr val="2196F3"/>
      </a:accent1>
      <a:accent2>
        <a:srgbClr val="009688"/>
      </a:accent2>
      <a:accent3>
        <a:srgbClr val="FFEB3B"/>
      </a:accent3>
      <a:accent4>
        <a:srgbClr val="FF9800"/>
      </a:accent4>
      <a:accent5>
        <a:srgbClr val="E91E63"/>
      </a:accent5>
      <a:accent6>
        <a:srgbClr val="9C27B0"/>
      </a:accent6>
      <a:hlink>
        <a:srgbClr val="00BCD5"/>
      </a:hlink>
      <a:folHlink>
        <a:srgbClr val="FF00FF"/>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72000" rIns="72000" bIns="72000" rtlCol="0" anchor="ctr"/>
      <a:lstStyle>
        <a:defPPr algn="ctr">
          <a:lnSpc>
            <a:spcPct val="150000"/>
          </a:lnSpc>
          <a:defRPr noProof="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ct val="150000"/>
          </a:lnSpc>
          <a:defRPr sz="1350" dirty="0" err="1" smtClean="0">
            <a:solidFill>
              <a:schemeClr val="tx1"/>
            </a:solidFill>
          </a:defRPr>
        </a:defPPr>
      </a:lstStyle>
    </a:txDef>
  </a:objectDefaults>
  <a:extraClrSchemeLst/>
  <a:extLst>
    <a:ext uri="{05A4C25C-085E-4340-85A3-A5531E510DB2}">
      <thm15:themeFamily xmlns:thm15="http://schemas.microsoft.com/office/thememl/2012/main" name="unite2017-melbourne-powerpoint-template" id="{39D47045-715B-2D4F-BD63-93477A94116B}" vid="{4751C546-88C6-A440-B460-836ED9D2B5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Thin &amp; Light">
      <a:majorFont>
        <a:latin typeface="Roboto Thin"/>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unite2017-melbourne-powerpoint-template.potx</Template>
  <TotalTime>0</TotalTime>
  <Words>452</Words>
  <Application>Microsoft Office PowerPoint</Application>
  <PresentationFormat>On-screen Show (16:9)</PresentationFormat>
  <Paragraphs>150</Paragraphs>
  <Slides>13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Georgia</vt:lpstr>
      <vt:lpstr>Roboto</vt:lpstr>
      <vt:lpstr>Roboto Light</vt:lpstr>
      <vt:lpstr>Roboto Medium</vt:lpstr>
      <vt:lpstr>unite2017-melbourne-powerpoint-template</vt:lpstr>
      <vt:lpstr>PowerPoint Presentation</vt:lpstr>
      <vt:lpstr>Speak to your Game </vt:lpstr>
      <vt:lpstr>Zee Nastalski Innovation Specialist zee.nastalski@newcastle.edu.au</vt:lpstr>
      <vt:lpstr>Goal: AI Chatbot in 30 minutes with Unity </vt:lpstr>
      <vt:lpstr>PowerPoint Presentation</vt:lpstr>
      <vt:lpstr>Tools:</vt:lpstr>
      <vt:lpstr>PowerPoint Presentation</vt:lpstr>
      <vt:lpstr>Problems to Solve:</vt:lpstr>
      <vt:lpstr>Intents:</vt:lpstr>
      <vt:lpstr>Entities:</vt:lpstr>
      <vt:lpstr>PowerPoint Presentation</vt:lpstr>
      <vt:lpstr>Some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2017-08-31T12:01:16Z</dcterms:created>
  <dcterms:modified xsi:type="dcterms:W3CDTF">2017-10-22T20:38:07Z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ies>
</file>